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1" r:id="rId1"/>
  </p:sldMasterIdLst>
  <p:notesMasterIdLst>
    <p:notesMasterId r:id="rId21"/>
  </p:notesMasterIdLst>
  <p:handoutMasterIdLst>
    <p:handoutMasterId r:id="rId22"/>
  </p:handoutMasterIdLst>
  <p:sldIdLst>
    <p:sldId id="277" r:id="rId2"/>
    <p:sldId id="299" r:id="rId3"/>
    <p:sldId id="300" r:id="rId4"/>
    <p:sldId id="303" r:id="rId5"/>
    <p:sldId id="304" r:id="rId6"/>
    <p:sldId id="305" r:id="rId7"/>
    <p:sldId id="306" r:id="rId8"/>
    <p:sldId id="307" r:id="rId9"/>
    <p:sldId id="308" r:id="rId10"/>
    <p:sldId id="301" r:id="rId11"/>
    <p:sldId id="309" r:id="rId12"/>
    <p:sldId id="310" r:id="rId13"/>
    <p:sldId id="311" r:id="rId14"/>
    <p:sldId id="297" r:id="rId15"/>
    <p:sldId id="314" r:id="rId16"/>
    <p:sldId id="315" r:id="rId17"/>
    <p:sldId id="316" r:id="rId18"/>
    <p:sldId id="313" r:id="rId19"/>
    <p:sldId id="262" r:id="rId20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iversità di Firenze" id="{520D3306-1561-5743-87FC-F53F0B38378C}">
          <p14:sldIdLst>
            <p14:sldId id="277"/>
            <p14:sldId id="299"/>
            <p14:sldId id="300"/>
            <p14:sldId id="303"/>
            <p14:sldId id="304"/>
            <p14:sldId id="305"/>
            <p14:sldId id="306"/>
            <p14:sldId id="307"/>
            <p14:sldId id="308"/>
            <p14:sldId id="301"/>
            <p14:sldId id="309"/>
            <p14:sldId id="310"/>
            <p14:sldId id="311"/>
            <p14:sldId id="297"/>
            <p14:sldId id="314"/>
            <p14:sldId id="315"/>
            <p14:sldId id="316"/>
            <p14:sldId id="313"/>
            <p14:sldId id="262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32A41"/>
    <a:srgbClr val="004C7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940675A-B579-460E-94D1-54222C63F5D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Stile con tema 1 - Colore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8FD4443E-F989-4FC4-A0C8-D5A2AF1F390B}" styleName="Stile scuro 1 - Colore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940675A-B579-460E-94D1-54222C63F5DA}" styleName="Nessuno stile, griglia tabel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379" autoAdjust="0"/>
    <p:restoredTop sz="95033" autoAdjust="0"/>
  </p:normalViewPr>
  <p:slideViewPr>
    <p:cSldViewPr snapToGrid="0" snapToObjects="1">
      <p:cViewPr varScale="1">
        <p:scale>
          <a:sx n="109" d="100"/>
          <a:sy n="109" d="100"/>
        </p:scale>
        <p:origin x="442" y="8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napToObjects="1">
      <p:cViewPr varScale="1">
        <p:scale>
          <a:sx n="138" d="100"/>
          <a:sy n="138" d="100"/>
        </p:scale>
        <p:origin x="5360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2BE8E263-63B2-8F46-AB13-25ACC3A6156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15DA6859-990C-7C4C-BE71-DABC78436F9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C02513-12D4-7C45-A4B1-0A7A90C954B8}" type="datetimeFigureOut">
              <a:rPr lang="it-IT" smtClean="0"/>
              <a:t>04/07/2024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41D1BC25-3502-BF49-B8D6-A38595555EC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4D873EA4-7348-0245-AA8D-B2CBA2DCABF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38D0A8-37A5-BE4D-90A6-FB32B9A6CB0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095694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0D7045-9255-E947-B6AE-7BFBA280817C}" type="datetimeFigureOut">
              <a:rPr lang="it-IT" smtClean="0"/>
              <a:t>04/07/2024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it-IT"/>
              <a:t>Modifica gli stili del testo dello schema
Secondo livello
Terzo livello
Quarto livello
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E7D7B2-511C-5746-97D1-507EEDB3885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121569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E7D7B2-511C-5746-97D1-507EEDB38854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74357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E7D7B2-511C-5746-97D1-507EEDB38854}" type="slidenum">
              <a:rPr lang="it-IT" smtClean="0"/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566201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pertin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FFE5A08F-DEC0-CE1D-72EE-478401B6064F}"/>
              </a:ext>
            </a:extLst>
          </p:cNvPr>
          <p:cNvSpPr>
            <a:spLocks/>
          </p:cNvSpPr>
          <p:nvPr userDrawn="1"/>
        </p:nvSpPr>
        <p:spPr>
          <a:xfrm>
            <a:off x="0" y="1"/>
            <a:ext cx="9144000" cy="5143500"/>
          </a:xfrm>
          <a:prstGeom prst="rect">
            <a:avLst/>
          </a:prstGeom>
          <a:solidFill>
            <a:srgbClr val="004C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  <p:sp>
        <p:nvSpPr>
          <p:cNvPr id="18" name="Titolo 17">
            <a:extLst>
              <a:ext uri="{FF2B5EF4-FFF2-40B4-BE49-F238E27FC236}">
                <a16:creationId xmlns:a16="http://schemas.microsoft.com/office/drawing/2014/main" id="{CEFB5359-D527-5386-8780-AEC4E614AC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57301" y="1617760"/>
            <a:ext cx="7043738" cy="942899"/>
          </a:xfrm>
          <a:prstGeom prst="rect">
            <a:avLst/>
          </a:prstGeom>
        </p:spPr>
        <p:txBody>
          <a:bodyPr/>
          <a:lstStyle>
            <a:lvl1pPr>
              <a:defRPr sz="2625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it-IT" dirty="0"/>
              <a:t>Titolo della presentazione</a:t>
            </a:r>
          </a:p>
        </p:txBody>
      </p:sp>
      <p:sp>
        <p:nvSpPr>
          <p:cNvPr id="20" name="Segnaposto testo 19">
            <a:extLst>
              <a:ext uri="{FF2B5EF4-FFF2-40B4-BE49-F238E27FC236}">
                <a16:creationId xmlns:a16="http://schemas.microsoft.com/office/drawing/2014/main" id="{9E75C62D-ED0C-5FA1-3F80-6577C3AA3E1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57301" y="2608876"/>
            <a:ext cx="7043738" cy="7286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75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sz="225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defRPr sz="225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 sz="225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defRPr sz="225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it-IT" dirty="0"/>
              <a:t>Sottotitolo (eventuale)</a:t>
            </a:r>
          </a:p>
        </p:txBody>
      </p:sp>
      <p:sp>
        <p:nvSpPr>
          <p:cNvPr id="21" name="Rettangolo 20">
            <a:extLst>
              <a:ext uri="{FF2B5EF4-FFF2-40B4-BE49-F238E27FC236}">
                <a16:creationId xmlns:a16="http://schemas.microsoft.com/office/drawing/2014/main" id="{455A2BEB-DFB3-565B-A85A-A341E3D26F31}"/>
              </a:ext>
            </a:extLst>
          </p:cNvPr>
          <p:cNvSpPr>
            <a:spLocks/>
          </p:cNvSpPr>
          <p:nvPr userDrawn="1"/>
        </p:nvSpPr>
        <p:spPr>
          <a:xfrm>
            <a:off x="0" y="4120161"/>
            <a:ext cx="5379244" cy="2678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  <p:sp>
        <p:nvSpPr>
          <p:cNvPr id="23" name="Segnaposto testo 22">
            <a:extLst>
              <a:ext uri="{FF2B5EF4-FFF2-40B4-BE49-F238E27FC236}">
                <a16:creationId xmlns:a16="http://schemas.microsoft.com/office/drawing/2014/main" id="{B488F2FC-ABE9-997E-599F-90E276F1781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00950" y="4120162"/>
            <a:ext cx="4178299" cy="26789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1">
                <a:solidFill>
                  <a:srgbClr val="004C7E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rgbClr val="004C7E"/>
                </a:solidFill>
              </a:defRPr>
            </a:lvl2pPr>
            <a:lvl3pPr>
              <a:defRPr>
                <a:solidFill>
                  <a:srgbClr val="004C7E"/>
                </a:solidFill>
              </a:defRPr>
            </a:lvl3pPr>
            <a:lvl4pPr>
              <a:defRPr>
                <a:solidFill>
                  <a:srgbClr val="004C7E"/>
                </a:solidFill>
              </a:defRPr>
            </a:lvl4pPr>
            <a:lvl5pPr>
              <a:defRPr>
                <a:solidFill>
                  <a:srgbClr val="004C7E"/>
                </a:solidFill>
              </a:defRPr>
            </a:lvl5pPr>
          </a:lstStyle>
          <a:p>
            <a:pPr lvl="0"/>
            <a:r>
              <a:rPr lang="it-IT" dirty="0"/>
              <a:t>Relatore: Verdana 20pt</a:t>
            </a:r>
          </a:p>
        </p:txBody>
      </p:sp>
      <p:sp>
        <p:nvSpPr>
          <p:cNvPr id="24" name="Segnaposto testo 22">
            <a:extLst>
              <a:ext uri="{FF2B5EF4-FFF2-40B4-BE49-F238E27FC236}">
                <a16:creationId xmlns:a16="http://schemas.microsoft.com/office/drawing/2014/main" id="{7E661FC8-9ABE-E7BC-00A3-B4CEDC95659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00949" y="4388052"/>
            <a:ext cx="4178299" cy="26789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 b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rgbClr val="004C7E"/>
                </a:solidFill>
              </a:defRPr>
            </a:lvl2pPr>
            <a:lvl3pPr>
              <a:defRPr>
                <a:solidFill>
                  <a:srgbClr val="004C7E"/>
                </a:solidFill>
              </a:defRPr>
            </a:lvl3pPr>
            <a:lvl4pPr>
              <a:defRPr>
                <a:solidFill>
                  <a:srgbClr val="004C7E"/>
                </a:solidFill>
              </a:defRPr>
            </a:lvl4pPr>
            <a:lvl5pPr>
              <a:defRPr>
                <a:solidFill>
                  <a:srgbClr val="004C7E"/>
                </a:solidFill>
              </a:defRPr>
            </a:lvl5pPr>
          </a:lstStyle>
          <a:p>
            <a:pPr lvl="0"/>
            <a:r>
              <a:rPr lang="it-IT" dirty="0"/>
              <a:t>Ruolo relatore: Verdana 14pt</a:t>
            </a:r>
          </a:p>
        </p:txBody>
      </p:sp>
      <p:pic>
        <p:nvPicPr>
          <p:cNvPr id="5" name="Immagine 4" descr="HR Excellence in Research">
            <a:extLst>
              <a:ext uri="{FF2B5EF4-FFF2-40B4-BE49-F238E27FC236}">
                <a16:creationId xmlns:a16="http://schemas.microsoft.com/office/drawing/2014/main" id="{EB1FE0B3-E237-F655-2CB5-09BEFBD7DC3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56500" y="0"/>
            <a:ext cx="1587500" cy="1371600"/>
          </a:xfrm>
          <a:prstGeom prst="rect">
            <a:avLst/>
          </a:prstGeom>
        </p:spPr>
      </p:pic>
      <p:pic>
        <p:nvPicPr>
          <p:cNvPr id="6" name="Immagine 5" descr="Università degli Studi di Firenze. Da un secolo, oltre.">
            <a:extLst>
              <a:ext uri="{FF2B5EF4-FFF2-40B4-BE49-F238E27FC236}">
                <a16:creationId xmlns:a16="http://schemas.microsoft.com/office/drawing/2014/main" id="{46B18506-2E3D-E405-15D6-5ADA380A910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9823" t="35186" r="23530" b="38750"/>
          <a:stretch/>
        </p:blipFill>
        <p:spPr>
          <a:xfrm>
            <a:off x="268285" y="180024"/>
            <a:ext cx="2576516" cy="1185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2951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na_2 col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tangolo 10">
            <a:extLst>
              <a:ext uri="{FF2B5EF4-FFF2-40B4-BE49-F238E27FC236}">
                <a16:creationId xmlns:a16="http://schemas.microsoft.com/office/drawing/2014/main" id="{1FE2FDE1-D0AC-0BCD-84F1-C27C5C934F42}"/>
              </a:ext>
            </a:extLst>
          </p:cNvPr>
          <p:cNvSpPr/>
          <p:nvPr userDrawn="1"/>
        </p:nvSpPr>
        <p:spPr>
          <a:xfrm>
            <a:off x="3" y="4907756"/>
            <a:ext cx="8897416" cy="235743"/>
          </a:xfrm>
          <a:prstGeom prst="rect">
            <a:avLst/>
          </a:prstGeom>
          <a:solidFill>
            <a:srgbClr val="004C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  <p:sp>
        <p:nvSpPr>
          <p:cNvPr id="7" name="Numero slide">
            <a:extLst>
              <a:ext uri="{FF2B5EF4-FFF2-40B4-BE49-F238E27FC236}">
                <a16:creationId xmlns:a16="http://schemas.microsoft.com/office/drawing/2014/main" id="{FA9D60FB-E0F4-46D2-B15D-4CAD34B259A1}"/>
              </a:ext>
            </a:extLst>
          </p:cNvPr>
          <p:cNvSpPr txBox="1"/>
          <p:nvPr userDrawn="1"/>
        </p:nvSpPr>
        <p:spPr>
          <a:xfrm>
            <a:off x="7799253" y="4927147"/>
            <a:ext cx="1019070" cy="18761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fld id="{5ED436A0-D5FC-479D-9D1C-A714A6CDB9F8}" type="slidenum">
              <a:rPr lang="it-IT" sz="619" b="1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r"/>
              <a:t>‹N›</a:t>
            </a:fld>
            <a:endParaRPr lang="it-IT" sz="619" b="1" dirty="0" err="1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Titolo diapositiva">
            <a:extLst>
              <a:ext uri="{FF2B5EF4-FFF2-40B4-BE49-F238E27FC236}">
                <a16:creationId xmlns:a16="http://schemas.microsoft.com/office/drawing/2014/main" id="{B1A728D7-4BF7-BE41-A0AF-2F9CA93A2C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5" y="713183"/>
            <a:ext cx="8103948" cy="640944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 sz="1800" b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egnaposto testo 3">
            <a:extLst>
              <a:ext uri="{FF2B5EF4-FFF2-40B4-BE49-F238E27FC236}">
                <a16:creationId xmlns:a16="http://schemas.microsoft.com/office/drawing/2014/main" id="{A03C3FC7-52E7-0B64-0466-9A4D86FEEC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14378" y="1883539"/>
            <a:ext cx="3709185" cy="297233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Font typeface="Fira Sans" panose="020B0503050000020004" pitchFamily="34" charset="0"/>
              <a:buNone/>
              <a:defRPr sz="1050" b="0" i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385744" marR="0" indent="-128582" algn="l" defTabSz="514325" rtl="0" eaLnBrk="1" fontAlgn="auto" latinLnBrk="0" hangingPunct="1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013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610761" marR="0" indent="-128582" algn="l" defTabSz="514325" rtl="0" eaLnBrk="1" fontAlgn="auto" latinLnBrk="0" hangingPunct="1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9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900068" marR="0" indent="-128582" algn="l" defTabSz="514325" rtl="0" eaLnBrk="1" fontAlgn="auto" latinLnBrk="0" hangingPunct="1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563"/>
            </a:lvl4pPr>
            <a:lvl5pPr marL="1028649" indent="0">
              <a:buNone/>
              <a:defRPr sz="563"/>
            </a:lvl5pPr>
            <a:lvl6pPr marL="1285811" indent="0">
              <a:buNone/>
              <a:defRPr sz="563"/>
            </a:lvl6pPr>
            <a:lvl7pPr marL="1542973" indent="0">
              <a:buNone/>
              <a:defRPr sz="563"/>
            </a:lvl7pPr>
            <a:lvl8pPr marL="1800135" indent="0">
              <a:buNone/>
              <a:defRPr sz="563"/>
            </a:lvl8pPr>
            <a:lvl9pPr marL="2057298" indent="0">
              <a:buNone/>
              <a:defRPr sz="563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5EE734E8-6B2F-5CA9-7C12-F5EEF8E73A24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4720441" y="1883539"/>
            <a:ext cx="3793718" cy="297233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Font typeface="Fira Sans" panose="020B0503050000020004" pitchFamily="34" charset="0"/>
              <a:buNone/>
              <a:defRPr sz="1050" b="0" i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385744" marR="0" indent="-128582" algn="l" defTabSz="514325" rtl="0" eaLnBrk="1" fontAlgn="auto" latinLnBrk="0" hangingPunct="1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013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610761" marR="0" indent="-128582" algn="l" defTabSz="514325" rtl="0" eaLnBrk="1" fontAlgn="auto" latinLnBrk="0" hangingPunct="1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9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900068" marR="0" indent="-128582" algn="l" defTabSz="514325" rtl="0" eaLnBrk="1" fontAlgn="auto" latinLnBrk="0" hangingPunct="1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563"/>
            </a:lvl4pPr>
            <a:lvl5pPr marL="1028649" indent="0">
              <a:buNone/>
              <a:defRPr sz="563"/>
            </a:lvl5pPr>
            <a:lvl6pPr marL="1285811" indent="0">
              <a:buNone/>
              <a:defRPr sz="563"/>
            </a:lvl6pPr>
            <a:lvl7pPr marL="1542973" indent="0">
              <a:buNone/>
              <a:defRPr sz="563"/>
            </a:lvl7pPr>
            <a:lvl8pPr marL="1800135" indent="0">
              <a:buNone/>
              <a:defRPr sz="563"/>
            </a:lvl8pPr>
            <a:lvl9pPr marL="2057298" indent="0">
              <a:buNone/>
              <a:defRPr sz="563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3DA5E618-8EB1-99FD-D361-0B4F428A09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13184" y="1434207"/>
            <a:ext cx="3709186" cy="40094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125" b="1">
                <a:solidFill>
                  <a:srgbClr val="72727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GB" dirty="0"/>
              <a:t>Fare </a:t>
            </a:r>
            <a:r>
              <a:rPr lang="en-GB" dirty="0" err="1"/>
              <a:t>clic</a:t>
            </a:r>
            <a:r>
              <a:rPr lang="en-GB" dirty="0"/>
              <a:t> per </a:t>
            </a:r>
            <a:r>
              <a:rPr lang="en-GB" dirty="0" err="1"/>
              <a:t>modificare</a:t>
            </a:r>
            <a:r>
              <a:rPr lang="en-GB" dirty="0"/>
              <a:t> </a:t>
            </a:r>
            <a:r>
              <a:rPr lang="en-GB" dirty="0" err="1"/>
              <a:t>il</a:t>
            </a:r>
            <a:r>
              <a:rPr lang="en-GB" dirty="0"/>
              <a:t> </a:t>
            </a:r>
            <a:r>
              <a:rPr lang="en-GB" dirty="0" err="1"/>
              <a:t>sottotitolo</a:t>
            </a:r>
            <a:endParaRPr lang="en-GB" dirty="0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4C78880C-913E-07A8-29B6-CAB7F051E84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20441" y="1434205"/>
            <a:ext cx="3793718" cy="40094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125" b="1">
                <a:solidFill>
                  <a:srgbClr val="72727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GB" dirty="0"/>
              <a:t>Fare </a:t>
            </a:r>
            <a:r>
              <a:rPr lang="en-GB" dirty="0" err="1"/>
              <a:t>clic</a:t>
            </a:r>
            <a:r>
              <a:rPr lang="en-GB" dirty="0"/>
              <a:t> per </a:t>
            </a:r>
            <a:r>
              <a:rPr lang="en-GB" dirty="0" err="1"/>
              <a:t>modificare</a:t>
            </a:r>
            <a:r>
              <a:rPr lang="en-GB" dirty="0"/>
              <a:t> il </a:t>
            </a:r>
            <a:r>
              <a:rPr lang="en-GB" dirty="0" err="1"/>
              <a:t>sottotitolo</a:t>
            </a:r>
            <a:endParaRPr lang="en-GB" dirty="0"/>
          </a:p>
        </p:txBody>
      </p:sp>
      <p:cxnSp>
        <p:nvCxnSpPr>
          <p:cNvPr id="14" name="Connettore 1 13">
            <a:extLst>
              <a:ext uri="{FF2B5EF4-FFF2-40B4-BE49-F238E27FC236}">
                <a16:creationId xmlns:a16="http://schemas.microsoft.com/office/drawing/2014/main" id="{61C55D50-96D1-3DF8-B2CB-257532B42D44}"/>
              </a:ext>
            </a:extLst>
          </p:cNvPr>
          <p:cNvCxnSpPr>
            <a:cxnSpLocks/>
          </p:cNvCxnSpPr>
          <p:nvPr userDrawn="1"/>
        </p:nvCxnSpPr>
        <p:spPr>
          <a:xfrm>
            <a:off x="4572000" y="1879277"/>
            <a:ext cx="0" cy="2975486"/>
          </a:xfrm>
          <a:prstGeom prst="line">
            <a:avLst/>
          </a:prstGeom>
          <a:ln w="12700">
            <a:solidFill>
              <a:srgbClr val="004C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Dati generali relazione">
            <a:extLst>
              <a:ext uri="{FF2B5EF4-FFF2-40B4-BE49-F238E27FC236}">
                <a16:creationId xmlns:a16="http://schemas.microsoft.com/office/drawing/2014/main" id="{77C6F8B1-1443-60AF-5358-3043DED58AF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46588" y="4934259"/>
            <a:ext cx="7590251" cy="187819"/>
          </a:xfrm>
          <a:prstGeom prst="rect">
            <a:avLst/>
          </a:prstGeom>
        </p:spPr>
        <p:txBody>
          <a:bodyPr/>
          <a:lstStyle>
            <a:lvl1pPr>
              <a:buNone/>
              <a:defRPr sz="825" b="0" i="0">
                <a:solidFill>
                  <a:schemeClr val="bg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sz="563"/>
            </a:lvl2pPr>
            <a:lvl3pPr>
              <a:defRPr sz="563"/>
            </a:lvl3pPr>
            <a:lvl4pPr>
              <a:defRPr sz="563"/>
            </a:lvl4pPr>
            <a:lvl5pPr>
              <a:defRPr sz="563"/>
            </a:lvl5pPr>
          </a:lstStyle>
          <a:p>
            <a:pPr lvl="0"/>
            <a:r>
              <a:rPr lang="it-IT" dirty="0"/>
              <a:t>Titolo _ Relatore (Verdana 11pt)</a:t>
            </a:r>
          </a:p>
        </p:txBody>
      </p:sp>
      <p:pic>
        <p:nvPicPr>
          <p:cNvPr id="12" name="Immagine 11" descr="HR Excellence in Research">
            <a:extLst>
              <a:ext uri="{FF2B5EF4-FFF2-40B4-BE49-F238E27FC236}">
                <a16:creationId xmlns:a16="http://schemas.microsoft.com/office/drawing/2014/main" id="{E44D36D0-417A-C421-F83B-054E50450EF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27500" y="95920"/>
            <a:ext cx="883351" cy="597523"/>
          </a:xfrm>
          <a:prstGeom prst="rect">
            <a:avLst/>
          </a:prstGeom>
        </p:spPr>
      </p:pic>
      <p:pic>
        <p:nvPicPr>
          <p:cNvPr id="15" name="Immagine 14" descr="Università degli Studi di Firenze. Da un secolo, oltre.">
            <a:extLst>
              <a:ext uri="{FF2B5EF4-FFF2-40B4-BE49-F238E27FC236}">
                <a16:creationId xmlns:a16="http://schemas.microsoft.com/office/drawing/2014/main" id="{7E5625C0-CB92-A003-6422-E81463A9795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7170" y="108549"/>
            <a:ext cx="1066653" cy="597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135904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na_3 col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tangolo 10">
            <a:extLst>
              <a:ext uri="{FF2B5EF4-FFF2-40B4-BE49-F238E27FC236}">
                <a16:creationId xmlns:a16="http://schemas.microsoft.com/office/drawing/2014/main" id="{1FE2FDE1-D0AC-0BCD-84F1-C27C5C934F42}"/>
              </a:ext>
            </a:extLst>
          </p:cNvPr>
          <p:cNvSpPr/>
          <p:nvPr userDrawn="1"/>
        </p:nvSpPr>
        <p:spPr>
          <a:xfrm>
            <a:off x="3" y="4907756"/>
            <a:ext cx="8897416" cy="235743"/>
          </a:xfrm>
          <a:prstGeom prst="rect">
            <a:avLst/>
          </a:prstGeom>
          <a:solidFill>
            <a:srgbClr val="004C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  <p:sp>
        <p:nvSpPr>
          <p:cNvPr id="7" name="Numero slide">
            <a:extLst>
              <a:ext uri="{FF2B5EF4-FFF2-40B4-BE49-F238E27FC236}">
                <a16:creationId xmlns:a16="http://schemas.microsoft.com/office/drawing/2014/main" id="{FA9D60FB-E0F4-46D2-B15D-4CAD34B259A1}"/>
              </a:ext>
            </a:extLst>
          </p:cNvPr>
          <p:cNvSpPr txBox="1"/>
          <p:nvPr userDrawn="1"/>
        </p:nvSpPr>
        <p:spPr>
          <a:xfrm>
            <a:off x="7799253" y="4927147"/>
            <a:ext cx="1019070" cy="18761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fld id="{5ED436A0-D5FC-479D-9D1C-A714A6CDB9F8}" type="slidenum">
              <a:rPr lang="it-IT" sz="619" b="1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r"/>
              <a:t>‹N›</a:t>
            </a:fld>
            <a:endParaRPr lang="it-IT" sz="619" b="1" dirty="0" err="1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Titolo diapositiva">
            <a:extLst>
              <a:ext uri="{FF2B5EF4-FFF2-40B4-BE49-F238E27FC236}">
                <a16:creationId xmlns:a16="http://schemas.microsoft.com/office/drawing/2014/main" id="{B1A728D7-4BF7-BE41-A0AF-2F9CA93A2C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5" y="713183"/>
            <a:ext cx="8103948" cy="640944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 sz="1800" b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8" name="Segnaposto testo 3">
            <a:extLst>
              <a:ext uri="{FF2B5EF4-FFF2-40B4-BE49-F238E27FC236}">
                <a16:creationId xmlns:a16="http://schemas.microsoft.com/office/drawing/2014/main" id="{F6060C99-BB9A-56FB-FBD1-E12CD2223E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14380" y="2087137"/>
            <a:ext cx="2242583" cy="274919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Font typeface="Fira Sans" panose="020B0503050000020004" pitchFamily="34" charset="0"/>
              <a:buNone/>
              <a:defRPr sz="1050" b="0" i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385744" marR="0" indent="-128582" algn="l" defTabSz="514325" rtl="0" eaLnBrk="1" fontAlgn="auto" latinLnBrk="0" hangingPunct="1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05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610761" marR="0" indent="-128582" algn="l" defTabSz="514325" rtl="0" eaLnBrk="1" fontAlgn="auto" latinLnBrk="0" hangingPunct="1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9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900068" marR="0" indent="-128582" algn="l" defTabSz="514325" rtl="0" eaLnBrk="1" fontAlgn="auto" latinLnBrk="0" hangingPunct="1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563"/>
            </a:lvl4pPr>
            <a:lvl5pPr marL="1028649" indent="0">
              <a:buNone/>
              <a:defRPr sz="563"/>
            </a:lvl5pPr>
            <a:lvl6pPr marL="1285811" indent="0">
              <a:buNone/>
              <a:defRPr sz="563"/>
            </a:lvl6pPr>
            <a:lvl7pPr marL="1542973" indent="0">
              <a:buNone/>
              <a:defRPr sz="563"/>
            </a:lvl7pPr>
            <a:lvl8pPr marL="1800135" indent="0">
              <a:buNone/>
              <a:defRPr sz="563"/>
            </a:lvl8pPr>
            <a:lvl9pPr marL="2057298" indent="0">
              <a:buNone/>
              <a:defRPr sz="563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5" name="Segnaposto testo 3">
            <a:extLst>
              <a:ext uri="{FF2B5EF4-FFF2-40B4-BE49-F238E27FC236}">
                <a16:creationId xmlns:a16="http://schemas.microsoft.com/office/drawing/2014/main" id="{47F5891E-A2F5-43A0-4C8F-2D503F0B50C9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3408447" y="2087137"/>
            <a:ext cx="2327115" cy="274919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Font typeface="Fira Sans" panose="020B0503050000020004" pitchFamily="34" charset="0"/>
              <a:buNone/>
              <a:defRPr sz="1050" b="0" i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385744" marR="0" indent="-128582" algn="l" defTabSz="514325" rtl="0" eaLnBrk="1" fontAlgn="auto" latinLnBrk="0" hangingPunct="1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05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610761" marR="0" indent="-128582" algn="l" defTabSz="514325" rtl="0" eaLnBrk="1" fontAlgn="auto" latinLnBrk="0" hangingPunct="1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9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900068" marR="0" indent="-128582" algn="l" defTabSz="514325" rtl="0" eaLnBrk="1" fontAlgn="auto" latinLnBrk="0" hangingPunct="1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563"/>
            </a:lvl4pPr>
            <a:lvl5pPr marL="1028649" indent="0">
              <a:buNone/>
              <a:defRPr sz="563"/>
            </a:lvl5pPr>
            <a:lvl6pPr marL="1285811" indent="0">
              <a:buNone/>
              <a:defRPr sz="563"/>
            </a:lvl6pPr>
            <a:lvl7pPr marL="1542973" indent="0">
              <a:buNone/>
              <a:defRPr sz="563"/>
            </a:lvl7pPr>
            <a:lvl8pPr marL="1800135" indent="0">
              <a:buNone/>
              <a:defRPr sz="563"/>
            </a:lvl8pPr>
            <a:lvl9pPr marL="2057298" indent="0">
              <a:buNone/>
              <a:defRPr sz="563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6" name="Segnaposto testo 3">
            <a:extLst>
              <a:ext uri="{FF2B5EF4-FFF2-40B4-BE49-F238E27FC236}">
                <a16:creationId xmlns:a16="http://schemas.microsoft.com/office/drawing/2014/main" id="{C47FF0D6-2987-AA15-17F5-B7B4C5BF0AE7}"/>
              </a:ext>
            </a:extLst>
          </p:cNvPr>
          <p:cNvSpPr>
            <a:spLocks noGrp="1"/>
          </p:cNvSpPr>
          <p:nvPr>
            <p:ph type="body" sz="half" idx="11"/>
          </p:nvPr>
        </p:nvSpPr>
        <p:spPr>
          <a:xfrm>
            <a:off x="6187050" y="2087137"/>
            <a:ext cx="2327115" cy="274919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Font typeface="Fira Sans" panose="020B0503050000020004" pitchFamily="34" charset="0"/>
              <a:buNone/>
              <a:defRPr sz="1050" b="0" i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385744" marR="0" indent="-128582" algn="l" defTabSz="514325" rtl="0" eaLnBrk="1" fontAlgn="auto" latinLnBrk="0" hangingPunct="1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05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610761" marR="0" indent="-128582" algn="l" defTabSz="514325" rtl="0" eaLnBrk="1" fontAlgn="auto" latinLnBrk="0" hangingPunct="1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9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900068" marR="0" indent="-128582" algn="l" defTabSz="514325" rtl="0" eaLnBrk="1" fontAlgn="auto" latinLnBrk="0" hangingPunct="1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563"/>
            </a:lvl4pPr>
            <a:lvl5pPr marL="1028649" indent="0">
              <a:buNone/>
              <a:defRPr sz="563"/>
            </a:lvl5pPr>
            <a:lvl6pPr marL="1285811" indent="0">
              <a:buNone/>
              <a:defRPr sz="563"/>
            </a:lvl6pPr>
            <a:lvl7pPr marL="1542973" indent="0">
              <a:buNone/>
              <a:defRPr sz="563"/>
            </a:lvl7pPr>
            <a:lvl8pPr marL="1800135" indent="0">
              <a:buNone/>
              <a:defRPr sz="563"/>
            </a:lvl8pPr>
            <a:lvl9pPr marL="2057298" indent="0">
              <a:buNone/>
              <a:defRPr sz="563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D2AA653E-37D8-375F-23C9-B814B6E0A84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13187" y="1431580"/>
            <a:ext cx="2242583" cy="5715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125" b="1">
                <a:solidFill>
                  <a:srgbClr val="72727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GB" dirty="0"/>
              <a:t>Fare </a:t>
            </a:r>
            <a:r>
              <a:rPr lang="en-GB" dirty="0" err="1"/>
              <a:t>clic</a:t>
            </a:r>
            <a:r>
              <a:rPr lang="en-GB" dirty="0"/>
              <a:t> per </a:t>
            </a:r>
            <a:r>
              <a:rPr lang="en-GB" dirty="0" err="1"/>
              <a:t>modificare</a:t>
            </a:r>
            <a:r>
              <a:rPr lang="en-GB" dirty="0"/>
              <a:t> </a:t>
            </a:r>
            <a:r>
              <a:rPr lang="en-GB" dirty="0" err="1"/>
              <a:t>il</a:t>
            </a:r>
            <a:r>
              <a:rPr lang="en-GB" dirty="0"/>
              <a:t> </a:t>
            </a:r>
            <a:r>
              <a:rPr lang="en-GB" dirty="0" err="1"/>
              <a:t>sottotitolo</a:t>
            </a:r>
            <a:endParaRPr lang="en-GB" dirty="0"/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8FC1C990-9EFB-E0AD-1DF3-CE87882283D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08447" y="1431579"/>
            <a:ext cx="2327115" cy="5715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125" b="1">
                <a:solidFill>
                  <a:srgbClr val="72727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GB" dirty="0"/>
              <a:t>Fare </a:t>
            </a:r>
            <a:r>
              <a:rPr lang="en-GB" dirty="0" err="1"/>
              <a:t>clic</a:t>
            </a:r>
            <a:r>
              <a:rPr lang="en-GB" dirty="0"/>
              <a:t> per </a:t>
            </a:r>
            <a:r>
              <a:rPr lang="en-GB" dirty="0" err="1"/>
              <a:t>modificare</a:t>
            </a:r>
            <a:r>
              <a:rPr lang="en-GB" dirty="0"/>
              <a:t> </a:t>
            </a:r>
            <a:r>
              <a:rPr lang="en-GB" dirty="0" err="1"/>
              <a:t>il</a:t>
            </a:r>
            <a:r>
              <a:rPr lang="en-GB" dirty="0"/>
              <a:t> </a:t>
            </a:r>
            <a:r>
              <a:rPr lang="en-GB" dirty="0" err="1"/>
              <a:t>sottotitolo</a:t>
            </a:r>
            <a:endParaRPr lang="en-GB" dirty="0"/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352BB241-8BCE-9077-01FB-AC2C8D31D64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187050" y="1431579"/>
            <a:ext cx="2327115" cy="5715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125" b="1">
                <a:solidFill>
                  <a:srgbClr val="72727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GB" dirty="0"/>
              <a:t>Fare </a:t>
            </a:r>
            <a:r>
              <a:rPr lang="en-GB" dirty="0" err="1"/>
              <a:t>clic</a:t>
            </a:r>
            <a:r>
              <a:rPr lang="en-GB" dirty="0"/>
              <a:t> per </a:t>
            </a:r>
            <a:r>
              <a:rPr lang="en-GB" dirty="0" err="1"/>
              <a:t>modificare</a:t>
            </a:r>
            <a:r>
              <a:rPr lang="en-GB" dirty="0"/>
              <a:t> </a:t>
            </a:r>
            <a:r>
              <a:rPr lang="en-GB" dirty="0" err="1"/>
              <a:t>il</a:t>
            </a:r>
            <a:r>
              <a:rPr lang="en-GB" dirty="0"/>
              <a:t> </a:t>
            </a:r>
            <a:r>
              <a:rPr lang="en-GB" dirty="0" err="1"/>
              <a:t>sottotitolo</a:t>
            </a:r>
            <a:endParaRPr lang="en-GB" dirty="0"/>
          </a:p>
        </p:txBody>
      </p:sp>
      <p:cxnSp>
        <p:nvCxnSpPr>
          <p:cNvPr id="20" name="Connettore 1 19">
            <a:extLst>
              <a:ext uri="{FF2B5EF4-FFF2-40B4-BE49-F238E27FC236}">
                <a16:creationId xmlns:a16="http://schemas.microsoft.com/office/drawing/2014/main" id="{4D895E0F-2353-B02B-D67B-92995FC0EC2D}"/>
              </a:ext>
            </a:extLst>
          </p:cNvPr>
          <p:cNvCxnSpPr>
            <a:cxnSpLocks/>
          </p:cNvCxnSpPr>
          <p:nvPr userDrawn="1"/>
        </p:nvCxnSpPr>
        <p:spPr>
          <a:xfrm>
            <a:off x="3188525" y="2082875"/>
            <a:ext cx="0" cy="2752106"/>
          </a:xfrm>
          <a:prstGeom prst="line">
            <a:avLst/>
          </a:prstGeom>
          <a:ln w="12700">
            <a:solidFill>
              <a:srgbClr val="004C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ttore 1 20">
            <a:extLst>
              <a:ext uri="{FF2B5EF4-FFF2-40B4-BE49-F238E27FC236}">
                <a16:creationId xmlns:a16="http://schemas.microsoft.com/office/drawing/2014/main" id="{154D121D-DE2E-3B6B-3CBC-799D930EC079}"/>
              </a:ext>
            </a:extLst>
          </p:cNvPr>
          <p:cNvCxnSpPr>
            <a:cxnSpLocks/>
          </p:cNvCxnSpPr>
          <p:nvPr userDrawn="1"/>
        </p:nvCxnSpPr>
        <p:spPr>
          <a:xfrm>
            <a:off x="5956960" y="2082875"/>
            <a:ext cx="0" cy="2752106"/>
          </a:xfrm>
          <a:prstGeom prst="line">
            <a:avLst/>
          </a:prstGeom>
          <a:ln w="12700">
            <a:solidFill>
              <a:srgbClr val="004C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Dati generali relazione">
            <a:extLst>
              <a:ext uri="{FF2B5EF4-FFF2-40B4-BE49-F238E27FC236}">
                <a16:creationId xmlns:a16="http://schemas.microsoft.com/office/drawing/2014/main" id="{A586F74A-4394-B52D-46CB-0E2F0585E45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46588" y="4934259"/>
            <a:ext cx="7590251" cy="187819"/>
          </a:xfrm>
          <a:prstGeom prst="rect">
            <a:avLst/>
          </a:prstGeom>
        </p:spPr>
        <p:txBody>
          <a:bodyPr/>
          <a:lstStyle>
            <a:lvl1pPr>
              <a:buNone/>
              <a:defRPr sz="825" b="0" i="0">
                <a:solidFill>
                  <a:schemeClr val="bg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sz="563"/>
            </a:lvl2pPr>
            <a:lvl3pPr>
              <a:defRPr sz="563"/>
            </a:lvl3pPr>
            <a:lvl4pPr>
              <a:defRPr sz="563"/>
            </a:lvl4pPr>
            <a:lvl5pPr>
              <a:defRPr sz="563"/>
            </a:lvl5pPr>
          </a:lstStyle>
          <a:p>
            <a:pPr lvl="0"/>
            <a:r>
              <a:rPr lang="it-IT" dirty="0"/>
              <a:t>Titolo _ Relatore (Verdana 11pt)</a:t>
            </a:r>
          </a:p>
        </p:txBody>
      </p:sp>
      <p:pic>
        <p:nvPicPr>
          <p:cNvPr id="6" name="Immagine 5" descr="HR Excellence in Research">
            <a:extLst>
              <a:ext uri="{FF2B5EF4-FFF2-40B4-BE49-F238E27FC236}">
                <a16:creationId xmlns:a16="http://schemas.microsoft.com/office/drawing/2014/main" id="{CC0DD914-B627-8B18-9F59-A12AD2D66E2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27500" y="95920"/>
            <a:ext cx="883351" cy="597523"/>
          </a:xfrm>
          <a:prstGeom prst="rect">
            <a:avLst/>
          </a:prstGeom>
        </p:spPr>
      </p:pic>
      <p:pic>
        <p:nvPicPr>
          <p:cNvPr id="10" name="Immagine 9" descr="Università degli Studi di Firenze. Da un secolo, oltre.">
            <a:extLst>
              <a:ext uri="{FF2B5EF4-FFF2-40B4-BE49-F238E27FC236}">
                <a16:creationId xmlns:a16="http://schemas.microsoft.com/office/drawing/2014/main" id="{A3BD4A37-B951-DA84-407E-2529D8755F6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7170" y="108549"/>
            <a:ext cx="1066653" cy="597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816025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na_immagine+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32AFEBC9-36F4-829B-EBF5-1F92443A0978}"/>
              </a:ext>
            </a:extLst>
          </p:cNvPr>
          <p:cNvSpPr/>
          <p:nvPr userDrawn="1"/>
        </p:nvSpPr>
        <p:spPr>
          <a:xfrm>
            <a:off x="3" y="4907756"/>
            <a:ext cx="8897416" cy="235743"/>
          </a:xfrm>
          <a:prstGeom prst="rect">
            <a:avLst/>
          </a:prstGeom>
          <a:solidFill>
            <a:srgbClr val="004C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  <p:sp>
        <p:nvSpPr>
          <p:cNvPr id="12" name="Testo diapositiva">
            <a:extLst>
              <a:ext uri="{FF2B5EF4-FFF2-40B4-BE49-F238E27FC236}">
                <a16:creationId xmlns:a16="http://schemas.microsoft.com/office/drawing/2014/main" id="{06560E4B-8499-284E-A286-D054BA30652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790427" y="1439857"/>
            <a:ext cx="3117275" cy="2698433"/>
          </a:xfrm>
          <a:prstGeom prst="rect">
            <a:avLst/>
          </a:prstGeom>
          <a:noFill/>
        </p:spPr>
        <p:txBody>
          <a:bodyPr/>
          <a:lstStyle>
            <a:lvl1pPr marL="0" indent="0">
              <a:lnSpc>
                <a:spcPct val="150000"/>
              </a:lnSpc>
              <a:buNone/>
              <a:defRPr sz="135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sz="1013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013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013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013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6" name="Immagine">
            <a:extLst>
              <a:ext uri="{FF2B5EF4-FFF2-40B4-BE49-F238E27FC236}">
                <a16:creationId xmlns:a16="http://schemas.microsoft.com/office/drawing/2014/main" id="{7135EFF6-F50F-2A40-B081-5697016AB78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46588" y="1439856"/>
            <a:ext cx="5399999" cy="2598221"/>
          </a:xfrm>
          <a:prstGeom prst="rect">
            <a:avLst/>
          </a:prstGeom>
        </p:spPr>
        <p:txBody>
          <a:bodyPr/>
          <a:lstStyle>
            <a:lvl1pPr marL="366713" indent="0">
              <a:buNone/>
              <a:tabLst/>
              <a:defRPr sz="1013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it-IT"/>
              <a:t>Fare clic sull'icona per inserire un'immagine</a:t>
            </a:r>
            <a:endParaRPr lang="it-IT" dirty="0"/>
          </a:p>
        </p:txBody>
      </p:sp>
      <p:sp>
        <p:nvSpPr>
          <p:cNvPr id="21" name="Titolo diapositiva">
            <a:extLst>
              <a:ext uri="{FF2B5EF4-FFF2-40B4-BE49-F238E27FC236}">
                <a16:creationId xmlns:a16="http://schemas.microsoft.com/office/drawing/2014/main" id="{F335035B-9DA0-E04D-8801-700051ECCC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5" y="713183"/>
            <a:ext cx="8193322" cy="640944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 sz="1800" b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7" name="Numero slide">
            <a:extLst>
              <a:ext uri="{FF2B5EF4-FFF2-40B4-BE49-F238E27FC236}">
                <a16:creationId xmlns:a16="http://schemas.microsoft.com/office/drawing/2014/main" id="{39523D7C-4A15-4E4C-B5C5-DFF870ABD1DA}"/>
              </a:ext>
            </a:extLst>
          </p:cNvPr>
          <p:cNvSpPr txBox="1"/>
          <p:nvPr userDrawn="1"/>
        </p:nvSpPr>
        <p:spPr>
          <a:xfrm>
            <a:off x="7799253" y="4927147"/>
            <a:ext cx="1019070" cy="18761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fld id="{5ED436A0-D5FC-479D-9D1C-A714A6CDB9F8}" type="slidenum">
              <a:rPr lang="it-IT" sz="619" b="1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r"/>
              <a:t>‹N›</a:t>
            </a:fld>
            <a:endParaRPr lang="it-IT" sz="619" b="1" dirty="0" err="1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" name="Dati generali relazione">
            <a:extLst>
              <a:ext uri="{FF2B5EF4-FFF2-40B4-BE49-F238E27FC236}">
                <a16:creationId xmlns:a16="http://schemas.microsoft.com/office/drawing/2014/main" id="{28FCA301-C4DF-C821-081F-64C1694D52C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46588" y="4934259"/>
            <a:ext cx="7590251" cy="187819"/>
          </a:xfrm>
          <a:prstGeom prst="rect">
            <a:avLst/>
          </a:prstGeom>
        </p:spPr>
        <p:txBody>
          <a:bodyPr/>
          <a:lstStyle>
            <a:lvl1pPr>
              <a:buNone/>
              <a:defRPr sz="825" b="0" i="0">
                <a:solidFill>
                  <a:schemeClr val="bg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sz="563"/>
            </a:lvl2pPr>
            <a:lvl3pPr>
              <a:defRPr sz="563"/>
            </a:lvl3pPr>
            <a:lvl4pPr>
              <a:defRPr sz="563"/>
            </a:lvl4pPr>
            <a:lvl5pPr>
              <a:defRPr sz="563"/>
            </a:lvl5pPr>
          </a:lstStyle>
          <a:p>
            <a:pPr lvl="0"/>
            <a:r>
              <a:rPr lang="it-IT" dirty="0"/>
              <a:t>Titolo _ Relatore (Verdana 11pt)</a:t>
            </a:r>
          </a:p>
        </p:txBody>
      </p:sp>
      <p:sp>
        <p:nvSpPr>
          <p:cNvPr id="11" name="Didascalia immagine">
            <a:extLst>
              <a:ext uri="{FF2B5EF4-FFF2-40B4-BE49-F238E27FC236}">
                <a16:creationId xmlns:a16="http://schemas.microsoft.com/office/drawing/2014/main" id="{E4D8622F-9F00-41E1-A968-CE27A3D0DF1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" y="3777264"/>
            <a:ext cx="5399999" cy="604241"/>
          </a:xfrm>
          <a:prstGeom prst="rect">
            <a:avLst/>
          </a:prstGeom>
          <a:solidFill>
            <a:srgbClr val="004C7E">
              <a:alpha val="69086"/>
            </a:srgbClr>
          </a:solidFill>
        </p:spPr>
        <p:txBody>
          <a:bodyPr>
            <a:noAutofit/>
          </a:bodyPr>
          <a:lstStyle>
            <a:lvl1pPr marL="536972" indent="0">
              <a:lnSpc>
                <a:spcPct val="100000"/>
              </a:lnSpc>
              <a:buNone/>
              <a:tabLst/>
              <a:defRPr sz="1125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it-IT" dirty="0"/>
              <a:t>Didascalia immagine</a:t>
            </a:r>
          </a:p>
        </p:txBody>
      </p:sp>
      <p:pic>
        <p:nvPicPr>
          <p:cNvPr id="9" name="Immagine 8" descr="HR Excellence in Research">
            <a:extLst>
              <a:ext uri="{FF2B5EF4-FFF2-40B4-BE49-F238E27FC236}">
                <a16:creationId xmlns:a16="http://schemas.microsoft.com/office/drawing/2014/main" id="{35A9B7D0-C4BE-6BF7-B7A4-70C9922E675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27500" y="95920"/>
            <a:ext cx="883351" cy="597523"/>
          </a:xfrm>
          <a:prstGeom prst="rect">
            <a:avLst/>
          </a:prstGeom>
        </p:spPr>
      </p:pic>
      <p:pic>
        <p:nvPicPr>
          <p:cNvPr id="10" name="Immagine 9" descr="Università degli Studi di Firenze. Da un secolo, oltre.">
            <a:extLst>
              <a:ext uri="{FF2B5EF4-FFF2-40B4-BE49-F238E27FC236}">
                <a16:creationId xmlns:a16="http://schemas.microsoft.com/office/drawing/2014/main" id="{A40CB21C-B6A8-4CFA-3CFC-6FBBB75C7D6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7170" y="108549"/>
            <a:ext cx="1066653" cy="597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2744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terna_immag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mmagine">
            <a:extLst>
              <a:ext uri="{FF2B5EF4-FFF2-40B4-BE49-F238E27FC236}">
                <a16:creationId xmlns:a16="http://schemas.microsoft.com/office/drawing/2014/main" id="{7135EFF6-F50F-2A40-B081-5697016AB78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1439854"/>
            <a:ext cx="9144000" cy="3355389"/>
          </a:xfrm>
          <a:prstGeom prst="rect">
            <a:avLst/>
          </a:prstGeom>
        </p:spPr>
        <p:txBody>
          <a:bodyPr/>
          <a:lstStyle>
            <a:lvl1pPr marL="366713" indent="0">
              <a:buNone/>
              <a:tabLst/>
              <a:defRPr sz="1013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it-IT"/>
              <a:t>Fare clic sull'icona per inserire un'immagine</a:t>
            </a:r>
            <a:endParaRPr lang="it-IT" dirty="0"/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32AFEBC9-36F4-829B-EBF5-1F92443A0978}"/>
              </a:ext>
            </a:extLst>
          </p:cNvPr>
          <p:cNvSpPr/>
          <p:nvPr userDrawn="1"/>
        </p:nvSpPr>
        <p:spPr>
          <a:xfrm>
            <a:off x="3" y="4907756"/>
            <a:ext cx="8897416" cy="235743"/>
          </a:xfrm>
          <a:prstGeom prst="rect">
            <a:avLst/>
          </a:prstGeom>
          <a:solidFill>
            <a:srgbClr val="004C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  <p:sp>
        <p:nvSpPr>
          <p:cNvPr id="21" name="Titolo diapositiva">
            <a:extLst>
              <a:ext uri="{FF2B5EF4-FFF2-40B4-BE49-F238E27FC236}">
                <a16:creationId xmlns:a16="http://schemas.microsoft.com/office/drawing/2014/main" id="{F335035B-9DA0-E04D-8801-700051ECCC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5" y="713183"/>
            <a:ext cx="8193322" cy="640944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 sz="1800" b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7" name="Numero slide">
            <a:extLst>
              <a:ext uri="{FF2B5EF4-FFF2-40B4-BE49-F238E27FC236}">
                <a16:creationId xmlns:a16="http://schemas.microsoft.com/office/drawing/2014/main" id="{39523D7C-4A15-4E4C-B5C5-DFF870ABD1DA}"/>
              </a:ext>
            </a:extLst>
          </p:cNvPr>
          <p:cNvSpPr txBox="1"/>
          <p:nvPr userDrawn="1"/>
        </p:nvSpPr>
        <p:spPr>
          <a:xfrm>
            <a:off x="7799253" y="4927147"/>
            <a:ext cx="1019070" cy="18761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fld id="{5ED436A0-D5FC-479D-9D1C-A714A6CDB9F8}" type="slidenum">
              <a:rPr lang="it-IT" sz="619" b="1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r"/>
              <a:t>‹N›</a:t>
            </a:fld>
            <a:endParaRPr lang="it-IT" sz="619" b="1" dirty="0" err="1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" name="Dati generali relazione">
            <a:extLst>
              <a:ext uri="{FF2B5EF4-FFF2-40B4-BE49-F238E27FC236}">
                <a16:creationId xmlns:a16="http://schemas.microsoft.com/office/drawing/2014/main" id="{68C288A2-F4C6-5B1F-8679-87018EA7FAC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46588" y="4934259"/>
            <a:ext cx="7590251" cy="187819"/>
          </a:xfrm>
          <a:prstGeom prst="rect">
            <a:avLst/>
          </a:prstGeom>
        </p:spPr>
        <p:txBody>
          <a:bodyPr/>
          <a:lstStyle>
            <a:lvl1pPr>
              <a:buNone/>
              <a:defRPr sz="825" b="0" i="0">
                <a:solidFill>
                  <a:schemeClr val="bg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sz="563"/>
            </a:lvl2pPr>
            <a:lvl3pPr>
              <a:defRPr sz="563"/>
            </a:lvl3pPr>
            <a:lvl4pPr>
              <a:defRPr sz="563"/>
            </a:lvl4pPr>
            <a:lvl5pPr>
              <a:defRPr sz="563"/>
            </a:lvl5pPr>
          </a:lstStyle>
          <a:p>
            <a:pPr lvl="0"/>
            <a:r>
              <a:rPr lang="it-IT" dirty="0"/>
              <a:t>Titolo _ Relatore (Verdana 11pt)</a:t>
            </a:r>
          </a:p>
        </p:txBody>
      </p:sp>
      <p:sp>
        <p:nvSpPr>
          <p:cNvPr id="11" name="Didascalia immagine">
            <a:extLst>
              <a:ext uri="{FF2B5EF4-FFF2-40B4-BE49-F238E27FC236}">
                <a16:creationId xmlns:a16="http://schemas.microsoft.com/office/drawing/2014/main" id="{E4D8622F-9F00-41E1-A968-CE27A3D0DF1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" y="3777264"/>
            <a:ext cx="5399999" cy="604241"/>
          </a:xfrm>
          <a:prstGeom prst="rect">
            <a:avLst/>
          </a:prstGeom>
          <a:solidFill>
            <a:srgbClr val="004C7E">
              <a:alpha val="56000"/>
            </a:srgbClr>
          </a:solidFill>
        </p:spPr>
        <p:txBody>
          <a:bodyPr>
            <a:noAutofit/>
          </a:bodyPr>
          <a:lstStyle>
            <a:lvl1pPr marL="536972" indent="0">
              <a:lnSpc>
                <a:spcPct val="100000"/>
              </a:lnSpc>
              <a:buNone/>
              <a:tabLst/>
              <a:defRPr sz="1125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it-IT" dirty="0"/>
              <a:t>Didascalia immagine</a:t>
            </a:r>
          </a:p>
        </p:txBody>
      </p:sp>
      <p:pic>
        <p:nvPicPr>
          <p:cNvPr id="9" name="Immagine 8" descr="HR Excellence in Research">
            <a:extLst>
              <a:ext uri="{FF2B5EF4-FFF2-40B4-BE49-F238E27FC236}">
                <a16:creationId xmlns:a16="http://schemas.microsoft.com/office/drawing/2014/main" id="{7BE1CE76-4D21-2569-9898-F22022C1C8C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27500" y="95920"/>
            <a:ext cx="883351" cy="597523"/>
          </a:xfrm>
          <a:prstGeom prst="rect">
            <a:avLst/>
          </a:prstGeom>
        </p:spPr>
      </p:pic>
      <p:pic>
        <p:nvPicPr>
          <p:cNvPr id="10" name="Immagine 9" descr="Università degli Studi di Firenze. Da un secolo, oltre.">
            <a:extLst>
              <a:ext uri="{FF2B5EF4-FFF2-40B4-BE49-F238E27FC236}">
                <a16:creationId xmlns:a16="http://schemas.microsoft.com/office/drawing/2014/main" id="{51578675-0821-B155-E977-45F67DA4A3C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7170" y="108549"/>
            <a:ext cx="1066653" cy="597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6326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na_tabel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32AFEBC9-36F4-829B-EBF5-1F92443A0978}"/>
              </a:ext>
            </a:extLst>
          </p:cNvPr>
          <p:cNvSpPr/>
          <p:nvPr userDrawn="1"/>
        </p:nvSpPr>
        <p:spPr>
          <a:xfrm>
            <a:off x="3" y="4907756"/>
            <a:ext cx="8897416" cy="235743"/>
          </a:xfrm>
          <a:prstGeom prst="rect">
            <a:avLst/>
          </a:prstGeom>
          <a:solidFill>
            <a:srgbClr val="004C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  <p:sp>
        <p:nvSpPr>
          <p:cNvPr id="21" name="Titolo diapositiva">
            <a:extLst>
              <a:ext uri="{FF2B5EF4-FFF2-40B4-BE49-F238E27FC236}">
                <a16:creationId xmlns:a16="http://schemas.microsoft.com/office/drawing/2014/main" id="{F335035B-9DA0-E04D-8801-700051ECCC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5" y="713183"/>
            <a:ext cx="8193322" cy="640944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 sz="1800" b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7" name="Numero slide">
            <a:extLst>
              <a:ext uri="{FF2B5EF4-FFF2-40B4-BE49-F238E27FC236}">
                <a16:creationId xmlns:a16="http://schemas.microsoft.com/office/drawing/2014/main" id="{39523D7C-4A15-4E4C-B5C5-DFF870ABD1DA}"/>
              </a:ext>
            </a:extLst>
          </p:cNvPr>
          <p:cNvSpPr txBox="1"/>
          <p:nvPr userDrawn="1"/>
        </p:nvSpPr>
        <p:spPr>
          <a:xfrm>
            <a:off x="7799253" y="4927147"/>
            <a:ext cx="1019070" cy="18761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fld id="{5ED436A0-D5FC-479D-9D1C-A714A6CDB9F8}" type="slidenum">
              <a:rPr lang="it-IT" sz="619" b="1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r"/>
              <a:t>‹N›</a:t>
            </a:fld>
            <a:endParaRPr lang="it-IT" sz="619" b="1" dirty="0" err="1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Segnaposto tabella 7">
            <a:extLst>
              <a:ext uri="{FF2B5EF4-FFF2-40B4-BE49-F238E27FC236}">
                <a16:creationId xmlns:a16="http://schemas.microsoft.com/office/drawing/2014/main" id="{6CED19FB-3545-49A3-228D-FC85FB02A2F1}"/>
              </a:ext>
            </a:extLst>
          </p:cNvPr>
          <p:cNvSpPr>
            <a:spLocks noGrp="1"/>
          </p:cNvSpPr>
          <p:nvPr>
            <p:ph type="tbl" sz="quarter" idx="15"/>
          </p:nvPr>
        </p:nvSpPr>
        <p:spPr>
          <a:xfrm>
            <a:off x="714375" y="1510402"/>
            <a:ext cx="8193088" cy="3231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75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it-IT"/>
              <a:t>Fare clic sull'icona per inserire una tabella</a:t>
            </a:r>
            <a:endParaRPr lang="it-IT" dirty="0"/>
          </a:p>
        </p:txBody>
      </p:sp>
      <p:sp>
        <p:nvSpPr>
          <p:cNvPr id="3" name="Dati generali relazione">
            <a:extLst>
              <a:ext uri="{FF2B5EF4-FFF2-40B4-BE49-F238E27FC236}">
                <a16:creationId xmlns:a16="http://schemas.microsoft.com/office/drawing/2014/main" id="{24A266D8-A4AF-84D7-ADF6-1828E181C8E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46588" y="4934259"/>
            <a:ext cx="7590251" cy="187819"/>
          </a:xfrm>
          <a:prstGeom prst="rect">
            <a:avLst/>
          </a:prstGeom>
        </p:spPr>
        <p:txBody>
          <a:bodyPr/>
          <a:lstStyle>
            <a:lvl1pPr>
              <a:buNone/>
              <a:defRPr sz="825" b="0" i="0">
                <a:solidFill>
                  <a:schemeClr val="bg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sz="563"/>
            </a:lvl2pPr>
            <a:lvl3pPr>
              <a:defRPr sz="563"/>
            </a:lvl3pPr>
            <a:lvl4pPr>
              <a:defRPr sz="563"/>
            </a:lvl4pPr>
            <a:lvl5pPr>
              <a:defRPr sz="563"/>
            </a:lvl5pPr>
          </a:lstStyle>
          <a:p>
            <a:pPr lvl="0"/>
            <a:r>
              <a:rPr lang="it-IT" dirty="0"/>
              <a:t>Titolo _ Relatore (Verdana 11pt)</a:t>
            </a:r>
          </a:p>
        </p:txBody>
      </p:sp>
      <p:pic>
        <p:nvPicPr>
          <p:cNvPr id="5" name="Immagine 4" descr="HR Excellence in Research">
            <a:extLst>
              <a:ext uri="{FF2B5EF4-FFF2-40B4-BE49-F238E27FC236}">
                <a16:creationId xmlns:a16="http://schemas.microsoft.com/office/drawing/2014/main" id="{9D6CE07E-284D-AD75-EE61-3FC9EC074FF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27500" y="95920"/>
            <a:ext cx="883351" cy="597523"/>
          </a:xfrm>
          <a:prstGeom prst="rect">
            <a:avLst/>
          </a:prstGeom>
        </p:spPr>
      </p:pic>
      <p:pic>
        <p:nvPicPr>
          <p:cNvPr id="9" name="Immagine 8" descr="Università degli Studi di Firenze. Da un secolo, oltre.">
            <a:extLst>
              <a:ext uri="{FF2B5EF4-FFF2-40B4-BE49-F238E27FC236}">
                <a16:creationId xmlns:a16="http://schemas.microsoft.com/office/drawing/2014/main" id="{61E5078F-F20E-B30C-F09C-0266649D454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7170" y="108549"/>
            <a:ext cx="1066653" cy="597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2382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ola chiav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FFE5A08F-DEC0-CE1D-72EE-478401B6064F}"/>
              </a:ext>
            </a:extLst>
          </p:cNvPr>
          <p:cNvSpPr>
            <a:spLocks/>
          </p:cNvSpPr>
          <p:nvPr userDrawn="1"/>
        </p:nvSpPr>
        <p:spPr>
          <a:xfrm>
            <a:off x="0" y="1"/>
            <a:ext cx="9144000" cy="5143500"/>
          </a:xfrm>
          <a:prstGeom prst="rect">
            <a:avLst/>
          </a:prstGeom>
          <a:solidFill>
            <a:srgbClr val="004C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  <p:sp>
        <p:nvSpPr>
          <p:cNvPr id="18" name="Titolo 17">
            <a:extLst>
              <a:ext uri="{FF2B5EF4-FFF2-40B4-BE49-F238E27FC236}">
                <a16:creationId xmlns:a16="http://schemas.microsoft.com/office/drawing/2014/main" id="{CEFB5359-D527-5386-8780-AEC4E614AC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57301" y="1425256"/>
            <a:ext cx="7043738" cy="1146495"/>
          </a:xfrm>
          <a:prstGeom prst="rect">
            <a:avLst/>
          </a:prstGeom>
        </p:spPr>
        <p:txBody>
          <a:bodyPr/>
          <a:lstStyle>
            <a:lvl1pPr>
              <a:defRPr sz="30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it-IT" dirty="0"/>
              <a:t>#Parola chiave</a:t>
            </a:r>
          </a:p>
        </p:txBody>
      </p:sp>
      <p:pic>
        <p:nvPicPr>
          <p:cNvPr id="4" name="Immagine 3" descr="Immagine che contiene blu, schermata, Blu elettrico, Blu intenso&#10;&#10;Descrizione generata automaticamente">
            <a:extLst>
              <a:ext uri="{FF2B5EF4-FFF2-40B4-BE49-F238E27FC236}">
                <a16:creationId xmlns:a16="http://schemas.microsoft.com/office/drawing/2014/main" id="{86C2457C-3737-4294-7E3B-54E47D221E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33338" y="2049912"/>
            <a:ext cx="6610666" cy="3093591"/>
          </a:xfrm>
          <a:prstGeom prst="rect">
            <a:avLst/>
          </a:prstGeom>
        </p:spPr>
      </p:pic>
      <p:pic>
        <p:nvPicPr>
          <p:cNvPr id="7" name="Immagine 6" descr="HR Excellence in Research">
            <a:extLst>
              <a:ext uri="{FF2B5EF4-FFF2-40B4-BE49-F238E27FC236}">
                <a16:creationId xmlns:a16="http://schemas.microsoft.com/office/drawing/2014/main" id="{76B12A7E-CAFE-8485-5915-6A32A5C9FB7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56500" y="0"/>
            <a:ext cx="1587500" cy="1371600"/>
          </a:xfrm>
          <a:prstGeom prst="rect">
            <a:avLst/>
          </a:prstGeom>
        </p:spPr>
      </p:pic>
      <p:pic>
        <p:nvPicPr>
          <p:cNvPr id="8" name="Immagine 7" descr="Università degli Studi di Firenze. Da un secolo, oltre.">
            <a:extLst>
              <a:ext uri="{FF2B5EF4-FFF2-40B4-BE49-F238E27FC236}">
                <a16:creationId xmlns:a16="http://schemas.microsoft.com/office/drawing/2014/main" id="{54BBABA5-5E37-BA79-8470-5AB2FF6A79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9823" t="35186" r="23530" b="38750"/>
          <a:stretch/>
        </p:blipFill>
        <p:spPr>
          <a:xfrm>
            <a:off x="268285" y="180024"/>
            <a:ext cx="2576516" cy="1185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4031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rocopertin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198E8233-7190-CB96-D148-DC4A795B5EDB}"/>
              </a:ext>
            </a:extLst>
          </p:cNvPr>
          <p:cNvSpPr/>
          <p:nvPr userDrawn="1"/>
        </p:nvSpPr>
        <p:spPr>
          <a:xfrm>
            <a:off x="0" y="1"/>
            <a:ext cx="9144000" cy="5143500"/>
          </a:xfrm>
          <a:prstGeom prst="rect">
            <a:avLst/>
          </a:prstGeom>
          <a:solidFill>
            <a:srgbClr val="004C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  <p:sp>
        <p:nvSpPr>
          <p:cNvPr id="28" name="Dati generali intervento">
            <a:extLst>
              <a:ext uri="{FF2B5EF4-FFF2-40B4-BE49-F238E27FC236}">
                <a16:creationId xmlns:a16="http://schemas.microsoft.com/office/drawing/2014/main" id="{B65FE21C-997A-4B8A-9D0E-D086916D475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48400" y="4956929"/>
            <a:ext cx="7574104" cy="186580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>
              <a:buNone/>
              <a:defRPr sz="750">
                <a:solidFill>
                  <a:srgbClr val="004C7E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it-IT" dirty="0"/>
              <a:t>Titolo Sottotitolo _ Relatore | Carica relatore (</a:t>
            </a:r>
            <a:r>
              <a:rPr lang="it-IT" dirty="0" err="1"/>
              <a:t>Verdana</a:t>
            </a:r>
            <a:r>
              <a:rPr lang="it-IT" dirty="0"/>
              <a:t> 10pt)</a:t>
            </a:r>
          </a:p>
        </p:txBody>
      </p:sp>
      <p:sp>
        <p:nvSpPr>
          <p:cNvPr id="17" name="Titolo conclusione">
            <a:extLst>
              <a:ext uri="{FF2B5EF4-FFF2-40B4-BE49-F238E27FC236}">
                <a16:creationId xmlns:a16="http://schemas.microsoft.com/office/drawing/2014/main" id="{C061A7DF-BBC8-4D30-A08B-77CC4948345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8598" y="2366733"/>
            <a:ext cx="8261350" cy="358280"/>
          </a:xfrm>
          <a:prstGeom prst="rect">
            <a:avLst/>
          </a:prstGeom>
        </p:spPr>
        <p:txBody>
          <a:bodyPr/>
          <a:lstStyle>
            <a:lvl1pPr marL="4466" indent="0">
              <a:buNone/>
              <a:tabLst/>
              <a:defRPr sz="225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it-IT" dirty="0" err="1"/>
              <a:t>Titolo_Verdana</a:t>
            </a:r>
            <a:r>
              <a:rPr lang="it-IT" dirty="0"/>
              <a:t> </a:t>
            </a:r>
            <a:r>
              <a:rPr lang="it-IT" dirty="0" err="1"/>
              <a:t>Bold</a:t>
            </a:r>
            <a:r>
              <a:rPr lang="it-IT" dirty="0"/>
              <a:t> 30pt</a:t>
            </a:r>
          </a:p>
        </p:txBody>
      </p:sp>
      <p:sp>
        <p:nvSpPr>
          <p:cNvPr id="19" name="Sottotitolo conclusione">
            <a:extLst>
              <a:ext uri="{FF2B5EF4-FFF2-40B4-BE49-F238E27FC236}">
                <a16:creationId xmlns:a16="http://schemas.microsoft.com/office/drawing/2014/main" id="{4F0ABCB7-31A6-496B-AD17-F77B84CB91E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8641" y="2800561"/>
            <a:ext cx="8261306" cy="364762"/>
          </a:xfrm>
          <a:prstGeom prst="rect">
            <a:avLst/>
          </a:prstGeom>
        </p:spPr>
        <p:txBody>
          <a:bodyPr/>
          <a:lstStyle>
            <a:lvl1pPr marL="4466" indent="0">
              <a:buNone/>
              <a:tabLst/>
              <a:defRPr sz="1875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it-IT" dirty="0" err="1"/>
              <a:t>Sottotitolo_Verdana</a:t>
            </a:r>
            <a:r>
              <a:rPr lang="it-IT" dirty="0"/>
              <a:t> 25pt</a:t>
            </a:r>
          </a:p>
        </p:txBody>
      </p:sp>
      <p:sp>
        <p:nvSpPr>
          <p:cNvPr id="22" name="Nome e cognome relatore">
            <a:extLst>
              <a:ext uri="{FF2B5EF4-FFF2-40B4-BE49-F238E27FC236}">
                <a16:creationId xmlns:a16="http://schemas.microsoft.com/office/drawing/2014/main" id="{044A7CD4-EF29-4642-ACF5-AC1EB317841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8598" y="3468284"/>
            <a:ext cx="6249988" cy="238990"/>
          </a:xfrm>
          <a:prstGeom prst="rect">
            <a:avLst/>
          </a:prstGeom>
        </p:spPr>
        <p:txBody>
          <a:bodyPr/>
          <a:lstStyle>
            <a:lvl1pPr marL="4466" indent="0">
              <a:buNone/>
              <a:tabLst/>
              <a:defRPr sz="1500">
                <a:solidFill>
                  <a:schemeClr val="bg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it-IT" dirty="0" err="1"/>
              <a:t>Relatore_Arial</a:t>
            </a:r>
            <a:r>
              <a:rPr lang="it-IT" dirty="0"/>
              <a:t> 20pt</a:t>
            </a:r>
          </a:p>
        </p:txBody>
      </p:sp>
      <p:sp>
        <p:nvSpPr>
          <p:cNvPr id="24" name="Ruolo relatore">
            <a:extLst>
              <a:ext uri="{FF2B5EF4-FFF2-40B4-BE49-F238E27FC236}">
                <a16:creationId xmlns:a16="http://schemas.microsoft.com/office/drawing/2014/main" id="{D07DE807-7EFE-48B4-81E7-589431F10E1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8643" y="3769619"/>
            <a:ext cx="6249988" cy="210067"/>
          </a:xfrm>
          <a:prstGeom prst="rect">
            <a:avLst/>
          </a:prstGeom>
        </p:spPr>
        <p:txBody>
          <a:bodyPr>
            <a:noAutofit/>
          </a:bodyPr>
          <a:lstStyle>
            <a:lvl1pPr marL="4466" indent="0">
              <a:buNone/>
              <a:tabLst/>
              <a:defRPr sz="1350" i="0">
                <a:solidFill>
                  <a:schemeClr val="bg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it-IT" dirty="0"/>
              <a:t>Ruolo </a:t>
            </a:r>
            <a:r>
              <a:rPr lang="it-IT" dirty="0" err="1"/>
              <a:t>relatore_Arial</a:t>
            </a:r>
            <a:r>
              <a:rPr lang="it-IT" dirty="0"/>
              <a:t> 18pt</a:t>
            </a:r>
          </a:p>
        </p:txBody>
      </p:sp>
      <p:sp>
        <p:nvSpPr>
          <p:cNvPr id="26" name="Contatto relatore">
            <a:extLst>
              <a:ext uri="{FF2B5EF4-FFF2-40B4-BE49-F238E27FC236}">
                <a16:creationId xmlns:a16="http://schemas.microsoft.com/office/drawing/2014/main" id="{9517D058-2E7E-44D5-A849-24ED5F4E9DF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8643" y="4042025"/>
            <a:ext cx="6249988" cy="242373"/>
          </a:xfrm>
          <a:prstGeom prst="rect">
            <a:avLst/>
          </a:prstGeom>
        </p:spPr>
        <p:txBody>
          <a:bodyPr>
            <a:noAutofit/>
          </a:bodyPr>
          <a:lstStyle>
            <a:lvl1pPr marL="4466" indent="0">
              <a:buNone/>
              <a:tabLst/>
              <a:defRPr sz="1350" i="0">
                <a:solidFill>
                  <a:schemeClr val="bg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it-IT" dirty="0" err="1"/>
              <a:t>email_Arial</a:t>
            </a:r>
            <a:r>
              <a:rPr lang="it-IT" dirty="0"/>
              <a:t> 18pt</a:t>
            </a:r>
          </a:p>
        </p:txBody>
      </p:sp>
      <p:sp>
        <p:nvSpPr>
          <p:cNvPr id="5" name="Titolo 4">
            <a:extLst>
              <a:ext uri="{FF2B5EF4-FFF2-40B4-BE49-F238E27FC236}">
                <a16:creationId xmlns:a16="http://schemas.microsoft.com/office/drawing/2014/main" id="{D0964DA0-8367-4940-9492-6502D51FDF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8598" y="1206937"/>
            <a:ext cx="8261306" cy="70591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375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it-IT" dirty="0" err="1"/>
              <a:t>Conclusione_Verana</a:t>
            </a:r>
            <a:r>
              <a:rPr lang="it-IT" dirty="0"/>
              <a:t> </a:t>
            </a:r>
            <a:r>
              <a:rPr lang="it-IT" dirty="0" err="1"/>
              <a:t>Bold</a:t>
            </a:r>
            <a:r>
              <a:rPr lang="it-IT" dirty="0"/>
              <a:t> 45pt</a:t>
            </a:r>
          </a:p>
        </p:txBody>
      </p:sp>
      <p:pic>
        <p:nvPicPr>
          <p:cNvPr id="4" name="Immagine 3" descr="HR Excellence in Research">
            <a:extLst>
              <a:ext uri="{FF2B5EF4-FFF2-40B4-BE49-F238E27FC236}">
                <a16:creationId xmlns:a16="http://schemas.microsoft.com/office/drawing/2014/main" id="{B6157011-E2F2-75A2-1EFF-F599F5B8EE6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76161" y="67763"/>
            <a:ext cx="967839" cy="836213"/>
          </a:xfrm>
          <a:prstGeom prst="rect">
            <a:avLst/>
          </a:prstGeom>
        </p:spPr>
      </p:pic>
      <p:pic>
        <p:nvPicPr>
          <p:cNvPr id="8" name="Immagine 7" descr="Università degli Studi di Firenze. Da un secolo, oltre.">
            <a:extLst>
              <a:ext uri="{FF2B5EF4-FFF2-40B4-BE49-F238E27FC236}">
                <a16:creationId xmlns:a16="http://schemas.microsoft.com/office/drawing/2014/main" id="{47466927-E375-3F07-4D66-5B0E68E766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9823" t="35186" r="23530" b="38750"/>
          <a:stretch/>
        </p:blipFill>
        <p:spPr>
          <a:xfrm>
            <a:off x="197853" y="160120"/>
            <a:ext cx="1577474" cy="725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0613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1057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13" r:id="rId2"/>
    <p:sldLayoutId id="2147483714" r:id="rId3"/>
    <p:sldLayoutId id="2147483689" r:id="rId4"/>
    <p:sldLayoutId id="2147483712" r:id="rId5"/>
    <p:sldLayoutId id="2147483711" r:id="rId6"/>
    <p:sldLayoutId id="2147483710" r:id="rId7"/>
    <p:sldLayoutId id="2147483705" r:id="rId8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1.png"/><Relationship Id="rId4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5104F2D-5A80-071A-AD03-1429902CB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Controllo di copertura dinamico per il monitoraggio cooperativo in tempo reale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70909573-A532-F2EF-B3A2-B752657A1D0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it-IT" dirty="0"/>
              <a:t>Relatore: Prof. Giorgio Battistelli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23719AB1-3644-6B6B-B7EF-F1A8EE46F9C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it-IT" dirty="0"/>
              <a:t>Correlatore: Dott. Nicola Forti</a:t>
            </a:r>
          </a:p>
        </p:txBody>
      </p:sp>
    </p:spTree>
    <p:extLst>
      <p:ext uri="{BB962C8B-B14F-4D97-AF65-F5344CB8AC3E}">
        <p14:creationId xmlns:p14="http://schemas.microsoft.com/office/powerpoint/2010/main" val="40656542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87F85E0-7649-A68E-6513-C4555F0854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2132" y="174617"/>
            <a:ext cx="4919736" cy="640944"/>
          </a:xfrm>
        </p:spPr>
        <p:txBody>
          <a:bodyPr/>
          <a:lstStyle/>
          <a:p>
            <a:r>
              <a:rPr lang="it-IT" sz="2000" dirty="0">
                <a:solidFill>
                  <a:srgbClr val="727272"/>
                </a:solidFill>
                <a:cs typeface="+mn-cs"/>
              </a:rPr>
              <a:t>Implementazione degli algoritmi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F9D56A04-5725-EE22-9AA2-9392F72418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6229" y="2159284"/>
            <a:ext cx="2242583" cy="1459388"/>
          </a:xfrm>
        </p:spPr>
        <p:txBody>
          <a:bodyPr>
            <a:normAutofit/>
          </a:bodyPr>
          <a:lstStyle/>
          <a:p>
            <a:r>
              <a:rPr lang="it-IT" dirty="0"/>
              <a:t>Librerie utilizzate: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 err="1"/>
              <a:t>NumPy</a:t>
            </a:r>
            <a:endParaRPr lang="it-IT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 err="1"/>
              <a:t>Pickle</a:t>
            </a:r>
            <a:endParaRPr lang="it-IT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 err="1"/>
              <a:t>Matplotlib</a:t>
            </a:r>
            <a:endParaRPr lang="it-IT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 err="1"/>
              <a:t>Pytorch</a:t>
            </a:r>
            <a:endParaRPr lang="it-IT" dirty="0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D27C546E-C5CB-DCC3-2C34-F6788D8C8476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3408442" y="2072523"/>
            <a:ext cx="2327115" cy="1826312"/>
          </a:xfrm>
        </p:spPr>
        <p:txBody>
          <a:bodyPr/>
          <a:lstStyle/>
          <a:p>
            <a:endParaRPr lang="it-IT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/>
              <a:t>Libreria open-source per il training dei modelli di machine learning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/>
              <a:t>Utilizzata per il calcolo del gradiente dell’indice di copertura totale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it-IT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it-IT" dirty="0"/>
          </a:p>
        </p:txBody>
      </p:sp>
      <p:sp>
        <p:nvSpPr>
          <p:cNvPr id="8" name="Segnaposto testo 7">
            <a:extLst>
              <a:ext uri="{FF2B5EF4-FFF2-40B4-BE49-F238E27FC236}">
                <a16:creationId xmlns:a16="http://schemas.microsoft.com/office/drawing/2014/main" id="{1A453966-93BF-5ED0-037E-6EBF39B01BF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36366" y="1435287"/>
            <a:ext cx="2028482" cy="571500"/>
          </a:xfrm>
        </p:spPr>
        <p:txBody>
          <a:bodyPr/>
          <a:lstStyle/>
          <a:p>
            <a:r>
              <a:rPr lang="it-IT" dirty="0"/>
              <a:t>Operazioni preliminari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643A5C7E-87C8-C8B0-C4E0-8614F2BBBCA8}"/>
              </a:ext>
            </a:extLst>
          </p:cNvPr>
          <p:cNvSpPr>
            <a:spLocks noGrp="1"/>
          </p:cNvSpPr>
          <p:nvPr>
            <p:ph type="body" sz="half" idx="11"/>
          </p:nvPr>
        </p:nvSpPr>
        <p:spPr>
          <a:xfrm>
            <a:off x="6187050" y="1916052"/>
            <a:ext cx="2327115" cy="2360413"/>
          </a:xfrm>
        </p:spPr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/>
              <a:t>Setting dei parametri iniziali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/>
              <a:t>Estrazione delle traiettorie dei targets (da un dataset fornito)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/>
              <a:t>Generazione delle posizioni iniziali degli agenti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/>
              <a:t>Calcolo degli indici di copertura iniziali</a:t>
            </a:r>
          </a:p>
        </p:txBody>
      </p:sp>
      <p:sp>
        <p:nvSpPr>
          <p:cNvPr id="9" name="Segnaposto testo 8">
            <a:extLst>
              <a:ext uri="{FF2B5EF4-FFF2-40B4-BE49-F238E27FC236}">
                <a16:creationId xmlns:a16="http://schemas.microsoft.com/office/drawing/2014/main" id="{610E58B2-807C-0F9D-F674-7D69F9FEFE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it-IT" dirty="0"/>
              <a:t>Implementazione degli algoritmi</a:t>
            </a:r>
          </a:p>
        </p:txBody>
      </p:sp>
      <p:sp>
        <p:nvSpPr>
          <p:cNvPr id="13" name="Segnaposto testo 12">
            <a:extLst>
              <a:ext uri="{FF2B5EF4-FFF2-40B4-BE49-F238E27FC236}">
                <a16:creationId xmlns:a16="http://schemas.microsoft.com/office/drawing/2014/main" id="{799E01A4-4678-6C9A-C0FA-E849B0DD23F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2687" y="1446705"/>
            <a:ext cx="2789668" cy="383682"/>
          </a:xfrm>
        </p:spPr>
        <p:txBody>
          <a:bodyPr/>
          <a:lstStyle/>
          <a:p>
            <a:r>
              <a:rPr lang="it-IT" dirty="0"/>
              <a:t>Codice implementato in Python:</a:t>
            </a:r>
          </a:p>
          <a:p>
            <a:endParaRPr lang="it-IT" dirty="0"/>
          </a:p>
          <a:p>
            <a:endParaRPr lang="it-IT" dirty="0"/>
          </a:p>
        </p:txBody>
      </p:sp>
      <p:sp>
        <p:nvSpPr>
          <p:cNvPr id="15" name="Segnaposto testo 14">
            <a:extLst>
              <a:ext uri="{FF2B5EF4-FFF2-40B4-BE49-F238E27FC236}">
                <a16:creationId xmlns:a16="http://schemas.microsoft.com/office/drawing/2014/main" id="{4A461DF3-53A5-4993-0D89-A1F25C620BE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041713" y="1400565"/>
            <a:ext cx="1065079" cy="640944"/>
          </a:xfrm>
        </p:spPr>
        <p:txBody>
          <a:bodyPr/>
          <a:lstStyle/>
          <a:p>
            <a:r>
              <a:rPr lang="it-IT" dirty="0" err="1"/>
              <a:t>Pytorch</a:t>
            </a:r>
            <a:r>
              <a:rPr lang="it-IT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16000444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A0356F0E-C03E-698B-FA95-5EE08052C10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it-IT" dirty="0"/>
              <a:t>Simulazione</a:t>
            </a:r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C35DC1DB-5BF5-3611-5F38-5A76A26BDBD8}"/>
              </a:ext>
            </a:extLst>
          </p:cNvPr>
          <p:cNvSpPr txBox="1">
            <a:spLocks/>
          </p:cNvSpPr>
          <p:nvPr/>
        </p:nvSpPr>
        <p:spPr>
          <a:xfrm>
            <a:off x="511941" y="879614"/>
            <a:ext cx="2540748" cy="2749190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endParaRPr lang="it-IT" dirty="0"/>
          </a:p>
          <a:p>
            <a:endParaRPr lang="it-IT" dirty="0"/>
          </a:p>
        </p:txBody>
      </p:sp>
      <p:sp>
        <p:nvSpPr>
          <p:cNvPr id="13" name="Segnaposto testo 4">
            <a:extLst>
              <a:ext uri="{FF2B5EF4-FFF2-40B4-BE49-F238E27FC236}">
                <a16:creationId xmlns:a16="http://schemas.microsoft.com/office/drawing/2014/main" id="{F03667D6-B829-884D-3B7B-6BF2B2F94CF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274826" y="3848563"/>
            <a:ext cx="4869174" cy="604241"/>
          </a:xfrm>
        </p:spPr>
        <p:txBody>
          <a:bodyPr/>
          <a:lstStyle/>
          <a:p>
            <a:r>
              <a:rPr lang="it-IT" dirty="0"/>
              <a:t>Dataset contenente le traiettorie dei target</a:t>
            </a:r>
          </a:p>
        </p:txBody>
      </p:sp>
      <p:pic>
        <p:nvPicPr>
          <p:cNvPr id="9" name="Immagine 8" descr="Immagine che contiene Policromia, Elementi grafici, Arte frattale, arte&#10;&#10;Descrizione generata automaticamente">
            <a:extLst>
              <a:ext uri="{FF2B5EF4-FFF2-40B4-BE49-F238E27FC236}">
                <a16:creationId xmlns:a16="http://schemas.microsoft.com/office/drawing/2014/main" id="{70702D02-CA83-01FA-0718-DA729EF938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07" t="11665" r="7692" b="1633"/>
          <a:stretch/>
        </p:blipFill>
        <p:spPr>
          <a:xfrm>
            <a:off x="4274826" y="896892"/>
            <a:ext cx="4054694" cy="2937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Segnaposto testo 5">
                <a:extLst>
                  <a:ext uri="{FF2B5EF4-FFF2-40B4-BE49-F238E27FC236}">
                    <a16:creationId xmlns:a16="http://schemas.microsoft.com/office/drawing/2014/main" id="{5A74F9E7-2C3E-EAFC-88B4-432C1E2A151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10495" y="861262"/>
                <a:ext cx="3431742" cy="3402624"/>
              </a:xfrm>
              <a:prstGeom prst="rect">
                <a:avLst/>
              </a:prstGeom>
            </p:spPr>
            <p:txBody>
              <a:bodyPr>
                <a:normAutofit fontScale="92500" lnSpcReduction="20000"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lang="it-IT" sz="1600" b="1" i="1" smtClean="0">
                        <a:solidFill>
                          <a:srgbClr val="727272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𝑴</m:t>
                    </m:r>
                    <m:r>
                      <a:rPr lang="it-IT" sz="1600" b="1" i="1" smtClean="0">
                        <a:solidFill>
                          <a:srgbClr val="727272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=</m:t>
                    </m:r>
                    <m:r>
                      <a:rPr lang="it-IT" sz="1600" b="1" i="1" smtClean="0">
                        <a:solidFill>
                          <a:srgbClr val="727272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𝟏𝟎</m:t>
                    </m:r>
                  </m:oMath>
                </a14:m>
                <a:endParaRPr lang="it-IT" sz="1400" i="1" dirty="0">
                  <a:solidFill>
                    <a:srgbClr val="727272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:pPr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lang="it-IT" sz="1600" b="1" i="1">
                        <a:solidFill>
                          <a:srgbClr val="727272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𝑵</m:t>
                    </m:r>
                    <m:r>
                      <a:rPr lang="it-IT" sz="1600" b="1" i="1" smtClean="0">
                        <a:solidFill>
                          <a:srgbClr val="727272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=</m:t>
                    </m:r>
                    <m:r>
                      <a:rPr lang="it-IT" sz="1600" b="1" i="1" smtClean="0">
                        <a:solidFill>
                          <a:srgbClr val="727272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𝟒</m:t>
                    </m:r>
                  </m:oMath>
                </a14:m>
                <a:endParaRPr lang="it-IT" sz="1400" i="1" dirty="0">
                  <a:solidFill>
                    <a:srgbClr val="727272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it-IT" sz="1600" b="1" i="1" dirty="0" err="1">
                    <a:solidFill>
                      <a:srgbClr val="727272"/>
                    </a:solidFill>
                    <a:latin typeface="Cambria Math" panose="02040503050406030204" pitchFamily="18" charset="0"/>
                    <a:ea typeface="Verdana" panose="020B0604030504040204" pitchFamily="34" charset="0"/>
                  </a:rPr>
                  <a:t>initialAreaSize</a:t>
                </a:r>
                <a:r>
                  <a:rPr lang="it-IT" sz="1600" b="1" i="1" dirty="0">
                    <a:solidFill>
                      <a:srgbClr val="727272"/>
                    </a:solidFill>
                    <a:latin typeface="Cambria Math" panose="02040503050406030204" pitchFamily="18" charset="0"/>
                    <a:ea typeface="Verdana" panose="020B0604030504040204" pitchFamily="34" charset="0"/>
                  </a:rPr>
                  <a:t> = 200</a:t>
                </a:r>
              </a:p>
              <a:p>
                <a:pPr>
                  <a:lnSpc>
                    <a:spcPct val="120000"/>
                  </a:lnSpc>
                </a:pPr>
                <a:r>
                  <a:rPr lang="it-IT" sz="1600" b="1" i="1" dirty="0">
                    <a:solidFill>
                      <a:srgbClr val="727272"/>
                    </a:solidFill>
                    <a:latin typeface="Cambria Math" panose="02040503050406030204" pitchFamily="18" charset="0"/>
                    <a:ea typeface="Verdana" panose="020B0604030504040204" pitchFamily="34" charset="0"/>
                  </a:rPr>
                  <a:t>duration = 150  [s]</a:t>
                </a:r>
              </a:p>
              <a:p>
                <a:pPr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lang="it-IT" sz="1600" b="1" i="1">
                        <a:solidFill>
                          <a:srgbClr val="727272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𝒓</m:t>
                    </m:r>
                    <m:r>
                      <a:rPr lang="it-IT" sz="1600" b="1" i="1" smtClean="0">
                        <a:solidFill>
                          <a:srgbClr val="727272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=</m:t>
                    </m:r>
                    <m:r>
                      <a:rPr lang="it-IT" sz="1600" b="1" i="1" smtClean="0">
                        <a:solidFill>
                          <a:srgbClr val="727272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𝟏𝟓𝟎</m:t>
                    </m:r>
                  </m:oMath>
                </a14:m>
                <a:endParaRPr lang="it-IT" sz="1400" i="1" dirty="0">
                  <a:solidFill>
                    <a:srgbClr val="727272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:pPr>
                  <a:lnSpc>
                    <a:spcPct val="11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sz="1600" b="1" i="1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</m:ctrlPr>
                      </m:sSubPr>
                      <m:e>
                        <m:r>
                          <a:rPr lang="it-IT" sz="1600" b="1" i="1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𝑴</m:t>
                        </m:r>
                      </m:e>
                      <m:sub>
                        <m:r>
                          <a:rPr lang="it-IT" sz="1600" b="1" i="1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𝒑</m:t>
                        </m:r>
                      </m:sub>
                    </m:sSub>
                    <m:r>
                      <a:rPr lang="it-IT" sz="1600" b="1" i="1" smtClean="0">
                        <a:solidFill>
                          <a:srgbClr val="727272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=</m:t>
                    </m:r>
                    <m:r>
                      <a:rPr lang="it-IT" sz="1600" b="1" i="1" smtClean="0">
                        <a:solidFill>
                          <a:srgbClr val="727272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𝟏</m:t>
                    </m:r>
                  </m:oMath>
                </a14:m>
                <a:r>
                  <a:rPr lang="it-IT" dirty="0"/>
                  <a:t> </a:t>
                </a:r>
                <a:r>
                  <a:rPr lang="it-IT" sz="1600" b="1" i="1" dirty="0">
                    <a:solidFill>
                      <a:srgbClr val="727272"/>
                    </a:solidFill>
                    <a:latin typeface="Cambria Math" panose="02040503050406030204" pitchFamily="18" charset="0"/>
                    <a:ea typeface="Verdana" panose="020B0604030504040204" pitchFamily="34" charset="0"/>
                  </a:rPr>
                  <a:t>(determina il contributo di ogni agente)</a:t>
                </a:r>
              </a:p>
              <a:p>
                <a:pPr>
                  <a:lnSpc>
                    <a:spcPct val="110000"/>
                  </a:lnSpc>
                </a:pPr>
                <a:r>
                  <a:rPr lang="it-IT" sz="1600" b="1" i="1" dirty="0">
                    <a:solidFill>
                      <a:srgbClr val="727272"/>
                    </a:solidFill>
                    <a:latin typeface="Cambria Math" panose="02040503050406030204" pitchFamily="18" charset="0"/>
                    <a:ea typeface="Verdana" panose="020B0604030504040204" pitchFamily="34" charset="0"/>
                  </a:rPr>
                  <a:t>E* = [1, 2]</a:t>
                </a:r>
              </a:p>
              <a:p>
                <a:pPr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lang="it-IT" sz="1600" b="1" i="1" smtClean="0">
                        <a:solidFill>
                          <a:srgbClr val="72727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𝜺</m:t>
                    </m:r>
                    <m:r>
                      <a:rPr lang="it-IT" sz="1600" b="1" i="1" smtClean="0">
                        <a:solidFill>
                          <a:srgbClr val="72727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it-IT" sz="1600" b="1" i="1" smtClean="0">
                        <a:solidFill>
                          <a:srgbClr val="72727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𝟏𝟓𝟎</m:t>
                    </m:r>
                  </m:oMath>
                </a14:m>
                <a:endParaRPr lang="it-IT" sz="1600" b="1" i="1" dirty="0">
                  <a:solidFill>
                    <a:srgbClr val="727272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lang="it-IT" sz="1600" b="1" i="1" smtClean="0">
                        <a:solidFill>
                          <a:srgbClr val="72727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𝜹</m:t>
                    </m:r>
                    <m:r>
                      <a:rPr lang="it-IT" sz="1600" b="1" i="1" smtClean="0">
                        <a:solidFill>
                          <a:srgbClr val="72727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it-IT" sz="1600" b="1" i="1" smtClean="0">
                        <a:solidFill>
                          <a:srgbClr val="72727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𝟑𝟎</m:t>
                    </m:r>
                  </m:oMath>
                </a14:m>
                <a:endParaRPr lang="it-IT" sz="1600" b="1" i="1" dirty="0">
                  <a:solidFill>
                    <a:srgbClr val="727272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lnSpc>
                    <a:spcPct val="110000"/>
                  </a:lnSpc>
                </a:pPr>
                <a:endParaRPr lang="it-IT" sz="1600" b="1" i="1" dirty="0">
                  <a:solidFill>
                    <a:srgbClr val="727272"/>
                  </a:solidFill>
                  <a:latin typeface="Cambria Math" panose="02040503050406030204" pitchFamily="18" charset="0"/>
                  <a:ea typeface="Verdana" panose="020B0604030504040204" pitchFamily="34" charset="0"/>
                </a:endParaRPr>
              </a:p>
              <a:p>
                <a:endParaRPr lang="it-IT" dirty="0"/>
              </a:p>
            </p:txBody>
          </p:sp>
        </mc:Choice>
        <mc:Fallback xmlns="">
          <p:sp>
            <p:nvSpPr>
              <p:cNvPr id="10" name="Segnaposto testo 5">
                <a:extLst>
                  <a:ext uri="{FF2B5EF4-FFF2-40B4-BE49-F238E27FC236}">
                    <a16:creationId xmlns:a16="http://schemas.microsoft.com/office/drawing/2014/main" id="{5A74F9E7-2C3E-EAFC-88B4-432C1E2A15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495" y="861262"/>
                <a:ext cx="3431742" cy="3402624"/>
              </a:xfrm>
              <a:prstGeom prst="rect">
                <a:avLst/>
              </a:prstGeom>
              <a:blipFill>
                <a:blip r:embed="rId3"/>
                <a:stretch>
                  <a:fillRect l="-53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324697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3C39F8EF-079C-0635-E0EB-307ECF0A1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6565" y="353659"/>
            <a:ext cx="3450870" cy="455479"/>
          </a:xfrm>
        </p:spPr>
        <p:txBody>
          <a:bodyPr/>
          <a:lstStyle/>
          <a:p>
            <a:r>
              <a:rPr lang="it-IT" sz="2000" dirty="0">
                <a:solidFill>
                  <a:srgbClr val="727272"/>
                </a:solidFill>
                <a:cs typeface="+mn-cs"/>
              </a:rPr>
              <a:t>Simulazione con E*=2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FA2625F9-0BB8-F254-5575-2691C4992E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it-IT" dirty="0"/>
              <a:t>Simulazione, E*=2</a:t>
            </a:r>
          </a:p>
          <a:p>
            <a:endParaRPr lang="it-IT" dirty="0"/>
          </a:p>
        </p:txBody>
      </p:sp>
      <p:pic>
        <p:nvPicPr>
          <p:cNvPr id="14" name="Immagine 13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F68C2053-FCA4-B15B-4ADA-9D645417AA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4587"/>
          <a:stretch/>
        </p:blipFill>
        <p:spPr>
          <a:xfrm>
            <a:off x="0" y="2206034"/>
            <a:ext cx="3009690" cy="2487498"/>
          </a:xfrm>
          <a:prstGeom prst="rect">
            <a:avLst/>
          </a:prstGeom>
        </p:spPr>
      </p:pic>
      <p:pic>
        <p:nvPicPr>
          <p:cNvPr id="16" name="Immagine 15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26E229FD-5863-2217-0A1C-29D344C987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4587"/>
          <a:stretch/>
        </p:blipFill>
        <p:spPr>
          <a:xfrm>
            <a:off x="3069937" y="2206034"/>
            <a:ext cx="3009687" cy="2487498"/>
          </a:xfrm>
          <a:prstGeom prst="rect">
            <a:avLst/>
          </a:prstGeom>
        </p:spPr>
      </p:pic>
      <p:pic>
        <p:nvPicPr>
          <p:cNvPr id="18" name="Immagine 17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249156D2-0861-01AA-579D-592719DFBC9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4667"/>
          <a:stretch/>
        </p:blipFill>
        <p:spPr>
          <a:xfrm>
            <a:off x="6134313" y="2206034"/>
            <a:ext cx="3009687" cy="2489842"/>
          </a:xfrm>
          <a:prstGeom prst="rect">
            <a:avLst/>
          </a:prstGeom>
        </p:spPr>
      </p:pic>
      <p:pic>
        <p:nvPicPr>
          <p:cNvPr id="20" name="Immagine 19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C2B3DD53-3F5E-40E8-9193-AFF06C3300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5527" t="4614" r="1152" b="57843"/>
          <a:stretch/>
        </p:blipFill>
        <p:spPr>
          <a:xfrm>
            <a:off x="1795773" y="353660"/>
            <a:ext cx="847179" cy="1685332"/>
          </a:xfrm>
          <a:prstGeom prst="rect">
            <a:avLst/>
          </a:prstGeom>
        </p:spPr>
      </p:pic>
      <p:pic>
        <p:nvPicPr>
          <p:cNvPr id="22" name="Immagine 21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781A53E7-EF95-253D-B115-28FCDAF8A2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6009" t="42097" r="1055" b="52137"/>
          <a:stretch/>
        </p:blipFill>
        <p:spPr>
          <a:xfrm>
            <a:off x="2846565" y="1742399"/>
            <a:ext cx="942535" cy="296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784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3C39F8EF-079C-0635-E0EB-307ECF0A1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6565" y="353659"/>
            <a:ext cx="3450870" cy="455479"/>
          </a:xfrm>
        </p:spPr>
        <p:txBody>
          <a:bodyPr/>
          <a:lstStyle/>
          <a:p>
            <a:r>
              <a:rPr lang="it-IT" sz="2000" dirty="0">
                <a:solidFill>
                  <a:srgbClr val="727272"/>
                </a:solidFill>
                <a:cs typeface="+mn-cs"/>
              </a:rPr>
              <a:t>Simulazione con E*=2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FA2625F9-0BB8-F254-5575-2691C4992E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it-IT" dirty="0"/>
              <a:t>Simulazione, E*=2</a:t>
            </a:r>
          </a:p>
          <a:p>
            <a:endParaRPr lang="it-IT" dirty="0"/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F68C2053-FCA4-B15B-4ADA-9D645417AA2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27" b="127"/>
          <a:stretch/>
        </p:blipFill>
        <p:spPr>
          <a:xfrm>
            <a:off x="0" y="2206034"/>
            <a:ext cx="3009690" cy="2487498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26E229FD-5863-2217-0A1C-29D344C987F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27" b="127"/>
          <a:stretch/>
        </p:blipFill>
        <p:spPr>
          <a:xfrm>
            <a:off x="3069937" y="2206034"/>
            <a:ext cx="3009687" cy="2487498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249156D2-0861-01AA-579D-592719DFBC9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80" b="80"/>
          <a:stretch/>
        </p:blipFill>
        <p:spPr>
          <a:xfrm>
            <a:off x="6134313" y="2206034"/>
            <a:ext cx="3009687" cy="2489842"/>
          </a:xfrm>
          <a:prstGeom prst="rect">
            <a:avLst/>
          </a:prstGeom>
        </p:spPr>
      </p:pic>
      <p:pic>
        <p:nvPicPr>
          <p:cNvPr id="5" name="Immagine 4" descr="Immagine che contiene testo, schermata, Carattere, numero&#10;&#10;Descrizione generata automaticamente">
            <a:extLst>
              <a:ext uri="{FF2B5EF4-FFF2-40B4-BE49-F238E27FC236}">
                <a16:creationId xmlns:a16="http://schemas.microsoft.com/office/drawing/2014/main" id="{BEE7A59D-5318-FD9C-ABFA-B35A799153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09667" y="925719"/>
            <a:ext cx="6327172" cy="1126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9992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08093F5C-0C01-2A95-57A6-C50E77DF3C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it-IT" dirty="0"/>
              <a:t>Simulazione, E*=2</a:t>
            </a:r>
          </a:p>
          <a:p>
            <a:endParaRPr lang="it-IT" dirty="0"/>
          </a:p>
        </p:txBody>
      </p:sp>
      <p:sp>
        <p:nvSpPr>
          <p:cNvPr id="10" name="Titolo 2">
            <a:extLst>
              <a:ext uri="{FF2B5EF4-FFF2-40B4-BE49-F238E27FC236}">
                <a16:creationId xmlns:a16="http://schemas.microsoft.com/office/drawing/2014/main" id="{56A9D7C0-177E-0E24-473A-95D078B59D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6565" y="346626"/>
            <a:ext cx="3450870" cy="455479"/>
          </a:xfrm>
        </p:spPr>
        <p:txBody>
          <a:bodyPr/>
          <a:lstStyle/>
          <a:p>
            <a:r>
              <a:rPr lang="it-IT" sz="2000" dirty="0">
                <a:solidFill>
                  <a:srgbClr val="727272"/>
                </a:solidFill>
                <a:cs typeface="+mn-cs"/>
              </a:rPr>
              <a:t>Simulazione con E*=2</a:t>
            </a:r>
          </a:p>
        </p:txBody>
      </p:sp>
      <p:pic>
        <p:nvPicPr>
          <p:cNvPr id="12" name="Immagine 11" descr="Immagine che contiene testo, schermata, Carattere, numero&#10;&#10;Descrizione generata automaticamente">
            <a:extLst>
              <a:ext uri="{FF2B5EF4-FFF2-40B4-BE49-F238E27FC236}">
                <a16:creationId xmlns:a16="http://schemas.microsoft.com/office/drawing/2014/main" id="{518646D4-4B9B-DDDB-B6D7-313FC6CF76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587" y="1859477"/>
            <a:ext cx="4165923" cy="2298764"/>
          </a:xfrm>
          <a:prstGeom prst="rect">
            <a:avLst/>
          </a:prstGeom>
        </p:spPr>
      </p:pic>
      <p:pic>
        <p:nvPicPr>
          <p:cNvPr id="14" name="Immagine 13" descr="Immagine che contiene schermata, testo, diagramma, cerchio">
            <a:extLst>
              <a:ext uri="{FF2B5EF4-FFF2-40B4-BE49-F238E27FC236}">
                <a16:creationId xmlns:a16="http://schemas.microsoft.com/office/drawing/2014/main" id="{BE69BD78-71C4-1FF5-E832-4FFB2FBE3F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1491" y="874987"/>
            <a:ext cx="3963076" cy="3986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4687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3C39F8EF-079C-0635-E0EB-307ECF0A1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6565" y="353659"/>
            <a:ext cx="3450870" cy="455479"/>
          </a:xfrm>
        </p:spPr>
        <p:txBody>
          <a:bodyPr/>
          <a:lstStyle/>
          <a:p>
            <a:r>
              <a:rPr lang="it-IT" sz="2000" dirty="0">
                <a:solidFill>
                  <a:srgbClr val="727272"/>
                </a:solidFill>
                <a:cs typeface="+mn-cs"/>
              </a:rPr>
              <a:t>Simulazione con E*=1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FA2625F9-0BB8-F254-5575-2691C4992E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it-IT" dirty="0"/>
              <a:t>Simulazione, E*=1</a:t>
            </a:r>
          </a:p>
          <a:p>
            <a:endParaRPr lang="it-IT" dirty="0"/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F68C2053-FCA4-B15B-4ADA-9D645417AA2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45" b="245"/>
          <a:stretch/>
        </p:blipFill>
        <p:spPr>
          <a:xfrm>
            <a:off x="0" y="2206034"/>
            <a:ext cx="3009690" cy="2487498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26E229FD-5863-2217-0A1C-29D344C987F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45" b="245"/>
          <a:stretch/>
        </p:blipFill>
        <p:spPr>
          <a:xfrm>
            <a:off x="3069937" y="2206034"/>
            <a:ext cx="3009687" cy="2487498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249156D2-0861-01AA-579D-592719DFBC9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98" b="198"/>
          <a:stretch/>
        </p:blipFill>
        <p:spPr>
          <a:xfrm>
            <a:off x="6134313" y="2206034"/>
            <a:ext cx="3009687" cy="2489842"/>
          </a:xfrm>
          <a:prstGeom prst="rect">
            <a:avLst/>
          </a:prstGeom>
        </p:spPr>
      </p:pic>
      <p:pic>
        <p:nvPicPr>
          <p:cNvPr id="20" name="Immagine 19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C2B3DD53-3F5E-40E8-9193-AFF06C3300D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5527" t="4614" r="1152" b="57843"/>
          <a:stretch/>
        </p:blipFill>
        <p:spPr>
          <a:xfrm>
            <a:off x="1504845" y="353660"/>
            <a:ext cx="847179" cy="1685332"/>
          </a:xfrm>
          <a:prstGeom prst="rect">
            <a:avLst/>
          </a:prstGeom>
        </p:spPr>
      </p:pic>
      <p:pic>
        <p:nvPicPr>
          <p:cNvPr id="22" name="Immagine 21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781A53E7-EF95-253D-B115-28FCDAF8A2D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6009" t="42097" r="1055" b="52137"/>
          <a:stretch/>
        </p:blipFill>
        <p:spPr>
          <a:xfrm>
            <a:off x="332912" y="1742401"/>
            <a:ext cx="942535" cy="296591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91B994AF-B15C-065F-DEDC-07AC1C12BB9D}"/>
              </a:ext>
            </a:extLst>
          </p:cNvPr>
          <p:cNvSpPr txBox="1"/>
          <p:nvPr/>
        </p:nvSpPr>
        <p:spPr>
          <a:xfrm>
            <a:off x="2352024" y="905080"/>
            <a:ext cx="4572000" cy="3686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it-IT" sz="1800" i="1" dirty="0">
                <a:solidFill>
                  <a:srgbClr val="727272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Richiesta di coverage meno restrittiva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66660590-5CBC-BBB3-C6C9-20241EB9C500}"/>
              </a:ext>
            </a:extLst>
          </p:cNvPr>
          <p:cNvSpPr txBox="1"/>
          <p:nvPr/>
        </p:nvSpPr>
        <p:spPr>
          <a:xfrm>
            <a:off x="2581422" y="1383267"/>
            <a:ext cx="3981156" cy="2377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Fira Sans" panose="020B0503050000020004" pitchFamily="34" charset="0"/>
              <a:buNone/>
              <a:tabLst/>
              <a:defRPr/>
            </a:pPr>
            <a:r>
              <a:rPr kumimoji="0" lang="it-IT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Non è presente il problema della collisione tra gli agenti</a:t>
            </a:r>
          </a:p>
        </p:txBody>
      </p:sp>
    </p:spTree>
    <p:extLst>
      <p:ext uri="{BB962C8B-B14F-4D97-AF65-F5344CB8AC3E}">
        <p14:creationId xmlns:p14="http://schemas.microsoft.com/office/powerpoint/2010/main" val="23437214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3C39F8EF-079C-0635-E0EB-307ECF0A1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6565" y="353659"/>
            <a:ext cx="3450870" cy="455479"/>
          </a:xfrm>
        </p:spPr>
        <p:txBody>
          <a:bodyPr/>
          <a:lstStyle/>
          <a:p>
            <a:r>
              <a:rPr lang="it-IT" sz="2000" dirty="0">
                <a:solidFill>
                  <a:srgbClr val="727272"/>
                </a:solidFill>
                <a:cs typeface="+mn-cs"/>
              </a:rPr>
              <a:t>Simulazione con E*=1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FA2625F9-0BB8-F254-5575-2691C4992E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it-IT" dirty="0"/>
              <a:t>Simulazione, E*=1</a:t>
            </a:r>
          </a:p>
          <a:p>
            <a:endParaRPr lang="it-IT" dirty="0"/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F68C2053-FCA4-B15B-4ADA-9D645417AA2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27" b="127"/>
          <a:stretch/>
        </p:blipFill>
        <p:spPr>
          <a:xfrm>
            <a:off x="0" y="2206034"/>
            <a:ext cx="3009690" cy="2487498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26E229FD-5863-2217-0A1C-29D344C987F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27" b="127"/>
          <a:stretch/>
        </p:blipFill>
        <p:spPr>
          <a:xfrm>
            <a:off x="3069937" y="2206034"/>
            <a:ext cx="3009687" cy="2487498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249156D2-0861-01AA-579D-592719DFBC9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80" b="80"/>
          <a:stretch/>
        </p:blipFill>
        <p:spPr>
          <a:xfrm>
            <a:off x="6134313" y="2206034"/>
            <a:ext cx="3009687" cy="2489842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BEE7A59D-5318-FD9C-ABFA-B35A7991534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509667" y="945056"/>
            <a:ext cx="6327172" cy="1087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8145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08093F5C-0C01-2A95-57A6-C50E77DF3C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it-IT" dirty="0"/>
              <a:t>Simulazione, E*=1</a:t>
            </a:r>
          </a:p>
          <a:p>
            <a:endParaRPr lang="it-IT" dirty="0"/>
          </a:p>
        </p:txBody>
      </p:sp>
      <p:sp>
        <p:nvSpPr>
          <p:cNvPr id="10" name="Titolo 2">
            <a:extLst>
              <a:ext uri="{FF2B5EF4-FFF2-40B4-BE49-F238E27FC236}">
                <a16:creationId xmlns:a16="http://schemas.microsoft.com/office/drawing/2014/main" id="{56A9D7C0-177E-0E24-473A-95D078B59D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6565" y="346626"/>
            <a:ext cx="3450870" cy="455479"/>
          </a:xfrm>
        </p:spPr>
        <p:txBody>
          <a:bodyPr/>
          <a:lstStyle/>
          <a:p>
            <a:r>
              <a:rPr lang="it-IT" sz="2000" dirty="0">
                <a:solidFill>
                  <a:srgbClr val="727272"/>
                </a:solidFill>
                <a:cs typeface="+mn-cs"/>
              </a:rPr>
              <a:t>Simulazione con E*=1</a:t>
            </a: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518646D4-4B9B-DDDB-B6D7-313FC6CF767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46587" y="2459033"/>
            <a:ext cx="4165923" cy="2281338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BE69BD78-71C4-1FF5-E832-4FFB2FBE3F1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731491" y="874988"/>
            <a:ext cx="3963076" cy="3986388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A4D7460E-0134-1ABD-BB67-773F7863ED41}"/>
              </a:ext>
            </a:extLst>
          </p:cNvPr>
          <p:cNvSpPr txBox="1"/>
          <p:nvPr/>
        </p:nvSpPr>
        <p:spPr>
          <a:xfrm>
            <a:off x="319214" y="1001384"/>
            <a:ext cx="4093296" cy="9780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it-IT" sz="1800" i="1" dirty="0">
                <a:solidFill>
                  <a:srgbClr val="727272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Si intuisce quanto i parametri del progetto siano fortemente interdipendenti</a:t>
            </a:r>
          </a:p>
        </p:txBody>
      </p:sp>
    </p:spTree>
    <p:extLst>
      <p:ext uri="{BB962C8B-B14F-4D97-AF65-F5344CB8AC3E}">
        <p14:creationId xmlns:p14="http://schemas.microsoft.com/office/powerpoint/2010/main" val="24878983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08093F5C-0C01-2A95-57A6-C50E77DF3C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it-IT" dirty="0"/>
              <a:t>Conclusione e possibili sviluppi</a:t>
            </a:r>
          </a:p>
        </p:txBody>
      </p:sp>
      <p:sp>
        <p:nvSpPr>
          <p:cNvPr id="10" name="Titolo 2">
            <a:extLst>
              <a:ext uri="{FF2B5EF4-FFF2-40B4-BE49-F238E27FC236}">
                <a16:creationId xmlns:a16="http://schemas.microsoft.com/office/drawing/2014/main" id="{EA1E4617-5A32-2EDD-0DDA-C0FAA1509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1836" y="327492"/>
            <a:ext cx="4820327" cy="455479"/>
          </a:xfrm>
        </p:spPr>
        <p:txBody>
          <a:bodyPr/>
          <a:lstStyle/>
          <a:p>
            <a:r>
              <a:rPr lang="it-IT" sz="2000" dirty="0">
                <a:solidFill>
                  <a:srgbClr val="727272"/>
                </a:solidFill>
                <a:cs typeface="+mn-cs"/>
              </a:rPr>
              <a:t>Conclusione &amp; Possibili sviluppi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883C5A6A-20CD-ECF7-C077-A68DE4161D9B}"/>
              </a:ext>
            </a:extLst>
          </p:cNvPr>
          <p:cNvSpPr txBox="1"/>
          <p:nvPr/>
        </p:nvSpPr>
        <p:spPr>
          <a:xfrm>
            <a:off x="4696163" y="1967645"/>
            <a:ext cx="4321228" cy="19738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marR="0" lvl="0" indent="-22860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it-IT" sz="1050" i="1" dirty="0">
                <a:solidFill>
                  <a:srgbClr val="000000">
                    <a:lumMod val="65000"/>
                    <a:lumOff val="3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Uso di tecniche avanzate: RL, DRL, MADRL, model-</a:t>
            </a:r>
            <a:r>
              <a:rPr lang="it-IT" sz="1050" i="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based</a:t>
            </a:r>
            <a:endParaRPr lang="it-IT" sz="1050" i="1" dirty="0">
              <a:solidFill>
                <a:srgbClr val="000000">
                  <a:lumMod val="65000"/>
                  <a:lumOff val="35000"/>
                </a:srgb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28600" marR="0" lvl="0" indent="-22860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lang="it-IT" sz="1050" i="1" dirty="0">
              <a:solidFill>
                <a:srgbClr val="000000">
                  <a:lumMod val="65000"/>
                  <a:lumOff val="35000"/>
                </a:srgb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28600" marR="0" lvl="0" indent="-22860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lang="it-IT" sz="1050" i="1" dirty="0">
              <a:solidFill>
                <a:srgbClr val="000000">
                  <a:lumMod val="65000"/>
                  <a:lumOff val="35000"/>
                </a:srgb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28600" marR="0" lvl="0" indent="-22860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it-IT" sz="1050" i="1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Modifica dell’altitudine degli agenti</a:t>
            </a:r>
          </a:p>
          <a:p>
            <a:pPr marL="228600" marR="0" lvl="0" indent="-22860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lang="it-IT" sz="1050" i="1" dirty="0">
              <a:solidFill>
                <a:srgbClr val="000000">
                  <a:lumMod val="65000"/>
                  <a:lumOff val="35000"/>
                </a:srgb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28600" marR="0" lvl="0" indent="-22860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it-IT" sz="1050" i="1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28600" marR="0" lvl="0" indent="-22860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it-IT" sz="1050" i="1" dirty="0">
                <a:solidFill>
                  <a:srgbClr val="000000">
                    <a:lumMod val="65000"/>
                    <a:lumOff val="3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Esplorazione dell’area di interesse</a:t>
            </a:r>
            <a:endParaRPr kumimoji="0" lang="it-IT" sz="1050" i="1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it-IT" sz="105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129EA840-7FDC-B677-FCAB-5CB644D1A8D1}"/>
              </a:ext>
            </a:extLst>
          </p:cNvPr>
          <p:cNvSpPr txBox="1"/>
          <p:nvPr/>
        </p:nvSpPr>
        <p:spPr>
          <a:xfrm>
            <a:off x="189914" y="1883305"/>
            <a:ext cx="4321228" cy="29320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marR="0" lvl="0" indent="-228600" algn="l" defTabSz="685800" rtl="0" eaLnBrk="1" fontAlgn="auto" latinLnBrk="0" hangingPunct="1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it-IT" sz="1050" i="1" dirty="0">
                <a:solidFill>
                  <a:srgbClr val="000000">
                    <a:lumMod val="65000"/>
                    <a:lumOff val="3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Dall’analisi degli indici di copertura si deduce che gli algoritmi implementati aumentano e garantiscono nel tempo un certo livello di coverage dei targets mobili</a:t>
            </a:r>
          </a:p>
          <a:p>
            <a:pPr marL="228600" marR="0" lvl="0" indent="-228600" algn="l" defTabSz="685800" rtl="0" eaLnBrk="1" fontAlgn="auto" latinLnBrk="0" hangingPunct="1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lang="it-IT" sz="1050" i="1" dirty="0">
              <a:solidFill>
                <a:srgbClr val="000000">
                  <a:lumMod val="65000"/>
                  <a:lumOff val="35000"/>
                </a:srgb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28600" marR="0" lvl="0" indent="-228600" algn="l" defTabSz="685800" rtl="0" eaLnBrk="1" fontAlgn="auto" latinLnBrk="0" hangingPunct="1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it-IT" sz="1050" i="1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Analisi e differenze tra i 3 diversi tipi di algoritmi</a:t>
            </a:r>
          </a:p>
          <a:p>
            <a:pPr marL="228600" marR="0" lvl="0" indent="-228600" algn="l" defTabSz="685800" rtl="0" eaLnBrk="1" fontAlgn="auto" latinLnBrk="0" hangingPunct="1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it-IT" sz="1050" i="1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28600" marR="0" lvl="0" indent="-228600" algn="l" defTabSz="685800" rtl="0" eaLnBrk="1" fontAlgn="auto" latinLnBrk="0" hangingPunct="1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it-IT" sz="1050" i="1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Flessibilità nella richiesta di copertura, la quale conduce a una gestione più efficiente delle risorse degli agenti, migliorando ulteriormente la qualità del monitoraggio</a:t>
            </a:r>
          </a:p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it-IT" sz="105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46174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olo 7">
            <a:extLst>
              <a:ext uri="{FF2B5EF4-FFF2-40B4-BE49-F238E27FC236}">
                <a16:creationId xmlns:a16="http://schemas.microsoft.com/office/drawing/2014/main" id="{D4EA38DD-12F7-FB4B-8A7D-28D03E1D2A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2872" y="829254"/>
            <a:ext cx="6138255" cy="705915"/>
          </a:xfrm>
        </p:spPr>
        <p:txBody>
          <a:bodyPr/>
          <a:lstStyle/>
          <a:p>
            <a:r>
              <a:rPr lang="it-IT" dirty="0"/>
              <a:t>Grazie per l’attenzione !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E9BC4F23-EDFD-19DE-88A6-A9FC27FC07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2729" y="1405412"/>
            <a:ext cx="6258540" cy="3576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2811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3C39F8EF-079C-0635-E0EB-307ECF0A1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7308" y="345642"/>
            <a:ext cx="4749384" cy="455479"/>
          </a:xfrm>
        </p:spPr>
        <p:txBody>
          <a:bodyPr/>
          <a:lstStyle/>
          <a:p>
            <a:r>
              <a:rPr lang="it-IT" sz="2000" dirty="0">
                <a:solidFill>
                  <a:srgbClr val="727272"/>
                </a:solidFill>
                <a:cs typeface="+mn-cs"/>
              </a:rPr>
              <a:t>Controllo di copertura dinamico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FA2625F9-0BB8-F254-5575-2691C4992E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it-IT" dirty="0"/>
              <a:t>Introduzione</a:t>
            </a:r>
          </a:p>
          <a:p>
            <a:endParaRPr lang="it-IT" dirty="0"/>
          </a:p>
        </p:txBody>
      </p:sp>
      <p:pic>
        <p:nvPicPr>
          <p:cNvPr id="11" name="Immagine 10" descr="Immagine che contiene Arte bambini, diagramma, design&#10;&#10;Descrizione generata automaticamente">
            <a:extLst>
              <a:ext uri="{FF2B5EF4-FFF2-40B4-BE49-F238E27FC236}">
                <a16:creationId xmlns:a16="http://schemas.microsoft.com/office/drawing/2014/main" id="{ABA7D3E0-5A92-A18A-739B-33C09D1E5F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465" t="4190" r="10196" b="3851"/>
          <a:stretch/>
        </p:blipFill>
        <p:spPr>
          <a:xfrm>
            <a:off x="4394480" y="1255102"/>
            <a:ext cx="4444309" cy="339784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Segnaposto testo 5">
                <a:extLst>
                  <a:ext uri="{FF2B5EF4-FFF2-40B4-BE49-F238E27FC236}">
                    <a16:creationId xmlns:a16="http://schemas.microsoft.com/office/drawing/2014/main" id="{D882F3BE-9090-E256-F724-A9E5CFCF843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05211" y="2795112"/>
                <a:ext cx="3736502" cy="2749190"/>
              </a:xfrm>
              <a:prstGeom prst="rect">
                <a:avLst/>
              </a:prstGeom>
            </p:spPr>
            <p:txBody>
              <a:bodyPr>
                <a:normAutofit fontScale="92500"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it-IT" sz="1800" b="1" i="1" smtClean="0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𝑨𝒍𝒈𝒐𝒓𝒊𝒕𝒎𝒐</m:t>
                      </m:r>
                      <m:r>
                        <a:rPr lang="it-IT" sz="1800" b="1" i="1" smtClean="0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 </m:t>
                      </m:r>
                      <m:r>
                        <a:rPr lang="it-IT" sz="1800" b="1" i="1" smtClean="0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𝒅𝒊</m:t>
                      </m:r>
                      <m:r>
                        <a:rPr lang="it-IT" sz="1800" b="1" i="1" smtClean="0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 </m:t>
                      </m:r>
                      <m:r>
                        <a:rPr lang="it-IT" sz="1800" b="1" i="1" smtClean="0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𝒄𝒐𝒑𝒆𝒓𝒕𝒖𝒓𝒂</m:t>
                      </m:r>
                      <m:r>
                        <a:rPr lang="it-IT" sz="1800" b="1" i="1" smtClean="0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 </m:t>
                      </m:r>
                      <m:r>
                        <a:rPr lang="it-IT" sz="1800" b="1" i="1" smtClean="0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𝒅𝒊𝒏𝒂𝒎𝒊𝒄𝒐</m:t>
                      </m:r>
                      <m:r>
                        <a:rPr lang="it-IT" sz="1800" b="1" i="1" smtClean="0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:</m:t>
                      </m:r>
                    </m:oMath>
                  </m:oMathPara>
                </a14:m>
                <a:endParaRPr lang="it-IT" sz="1800" b="1" dirty="0">
                  <a:solidFill>
                    <a:srgbClr val="727272"/>
                  </a:solidFill>
                  <a:ea typeface="Verdana" panose="020B0604030504040204" pitchFamily="34" charset="0"/>
                  <a:cs typeface="Verdana" panose="020B0604030504040204" pitchFamily="34" charset="0"/>
                </a:endParaRPr>
              </a:p>
              <a:p>
                <a:pPr>
                  <a:lnSpc>
                    <a:spcPct val="110000"/>
                  </a:lnSpc>
                </a:pPr>
                <a:r>
                  <a:rPr lang="it-IT" sz="1400" i="1" dirty="0">
                    <a:solidFill>
                      <a:srgbClr val="727272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Strategia ‘</a:t>
                </a:r>
                <a:r>
                  <a:rPr lang="it-IT" sz="1400" i="1" dirty="0" err="1">
                    <a:solidFill>
                      <a:srgbClr val="727272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greedy</a:t>
                </a:r>
                <a:r>
                  <a:rPr lang="it-IT" sz="1400" i="1" dirty="0">
                    <a:solidFill>
                      <a:srgbClr val="727272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’</a:t>
                </a:r>
              </a:p>
              <a:p>
                <a:pPr>
                  <a:lnSpc>
                    <a:spcPct val="110000"/>
                  </a:lnSpc>
                </a:pPr>
                <a:r>
                  <a:rPr lang="it-IT" sz="1400" i="1" dirty="0">
                    <a:solidFill>
                      <a:srgbClr val="727272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Tecnica di ottimizzazione: metodo di ascesa del gradiente</a:t>
                </a:r>
              </a:p>
              <a:p>
                <a:pPr>
                  <a:lnSpc>
                    <a:spcPct val="110000"/>
                  </a:lnSpc>
                </a:pPr>
                <a:r>
                  <a:rPr lang="it-IT" sz="1400" i="1" dirty="0">
                    <a:solidFill>
                      <a:srgbClr val="727272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Implementazione in 3 versioni differenti</a:t>
                </a:r>
              </a:p>
              <a:p>
                <a:pPr>
                  <a:lnSpc>
                    <a:spcPct val="110000"/>
                  </a:lnSpc>
                </a:pPr>
                <a:endParaRPr lang="it-IT" dirty="0"/>
              </a:p>
              <a:p>
                <a:endParaRPr lang="it-IT" dirty="0"/>
              </a:p>
            </p:txBody>
          </p:sp>
        </mc:Choice>
        <mc:Fallback xmlns="">
          <p:sp>
            <p:nvSpPr>
              <p:cNvPr id="12" name="Segnaposto testo 5">
                <a:extLst>
                  <a:ext uri="{FF2B5EF4-FFF2-40B4-BE49-F238E27FC236}">
                    <a16:creationId xmlns:a16="http://schemas.microsoft.com/office/drawing/2014/main" id="{D882F3BE-9090-E256-F724-A9E5CFCF84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211" y="2795112"/>
                <a:ext cx="3736502" cy="2749190"/>
              </a:xfrm>
              <a:prstGeom prst="rect">
                <a:avLst/>
              </a:prstGeom>
              <a:blipFill>
                <a:blip r:embed="rId3"/>
                <a:stretch>
                  <a:fillRect l="-326" r="-16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Segnaposto testo 5">
                <a:extLst>
                  <a:ext uri="{FF2B5EF4-FFF2-40B4-BE49-F238E27FC236}">
                    <a16:creationId xmlns:a16="http://schemas.microsoft.com/office/drawing/2014/main" id="{EEE3DD13-461E-5A96-4B26-E2B336A0611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05211" y="1130024"/>
                <a:ext cx="3736502" cy="1441726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it-IT" sz="1700" b="1" i="1" smtClean="0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𝑶𝒃𝒃𝒊𝒆𝒕𝒕𝒊𝒗𝒐</m:t>
                      </m:r>
                      <m:r>
                        <a:rPr lang="it-IT" sz="1700" b="1" i="1" smtClean="0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:</m:t>
                      </m:r>
                    </m:oMath>
                  </m:oMathPara>
                </a14:m>
                <a:endParaRPr lang="it-IT" sz="1700" i="1" dirty="0">
                  <a:solidFill>
                    <a:srgbClr val="727272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:pPr>
                  <a:lnSpc>
                    <a:spcPct val="110000"/>
                  </a:lnSpc>
                </a:pPr>
                <a:r>
                  <a:rPr lang="it-IT" sz="1300" i="1" dirty="0">
                    <a:solidFill>
                      <a:srgbClr val="727272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Implementazione di un algoritmo che permetta di determinare le traiettorie degli agenti al fine di coprire al meglio i target dinamici nel tempo </a:t>
                </a:r>
                <a:endParaRPr lang="it-IT" dirty="0"/>
              </a:p>
              <a:p>
                <a:endParaRPr lang="it-IT" dirty="0"/>
              </a:p>
            </p:txBody>
          </p:sp>
        </mc:Choice>
        <mc:Fallback xmlns="">
          <p:sp>
            <p:nvSpPr>
              <p:cNvPr id="13" name="Segnaposto testo 5">
                <a:extLst>
                  <a:ext uri="{FF2B5EF4-FFF2-40B4-BE49-F238E27FC236}">
                    <a16:creationId xmlns:a16="http://schemas.microsoft.com/office/drawing/2014/main" id="{EEE3DD13-461E-5A96-4B26-E2B336A061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211" y="1130024"/>
                <a:ext cx="3736502" cy="144172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860171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A0356F0E-C03E-698B-FA95-5EE08052C10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it-IT" dirty="0"/>
              <a:t>Formulazione matematica del problema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Segnaposto testo 5">
                <a:extLst>
                  <a:ext uri="{FF2B5EF4-FFF2-40B4-BE49-F238E27FC236}">
                    <a16:creationId xmlns:a16="http://schemas.microsoft.com/office/drawing/2014/main" id="{C35DC1DB-5BF5-3611-5F38-5A76A26BDBD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11941" y="879614"/>
                <a:ext cx="3431742" cy="2749190"/>
              </a:xfrm>
              <a:prstGeom prst="rect">
                <a:avLst/>
              </a:prstGeom>
            </p:spPr>
            <p:txBody>
              <a:bodyPr>
                <a:normAutofit fontScale="92500" lnSpcReduction="20000"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lang="it-IT" sz="1600" b="1" i="1">
                        <a:solidFill>
                          <a:srgbClr val="727272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𝑴</m:t>
                    </m:r>
                    <m:r>
                      <a:rPr lang="it-IT" sz="1600" b="1" i="1">
                        <a:solidFill>
                          <a:srgbClr val="727272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:</m:t>
                    </m:r>
                  </m:oMath>
                </a14:m>
                <a:r>
                  <a:rPr lang="it-IT" sz="1600" b="1" i="1" dirty="0">
                    <a:solidFill>
                      <a:srgbClr val="727272"/>
                    </a:solidFill>
                    <a:latin typeface="Cambria Math" panose="02040503050406030204" pitchFamily="18" charset="0"/>
                    <a:ea typeface="Verdana" panose="020B0604030504040204" pitchFamily="34" charset="0"/>
                    <a:cs typeface="Verdana" panose="020B0604030504040204" pitchFamily="34" charset="0"/>
                  </a:rPr>
                  <a:t>  #  </a:t>
                </a:r>
                <a:r>
                  <a:rPr lang="it-IT" sz="1400" i="1" dirty="0">
                    <a:solidFill>
                      <a:srgbClr val="727272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targets dinamici</a:t>
                </a:r>
              </a:p>
              <a:p>
                <a:pPr>
                  <a:lnSpc>
                    <a:spcPct val="11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sz="1600" b="1" i="1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</m:ctrlPr>
                      </m:sSubPr>
                      <m:e>
                        <m:r>
                          <a:rPr lang="it-IT" sz="1600" b="1" i="1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𝒒</m:t>
                        </m:r>
                      </m:e>
                      <m:sub>
                        <m:r>
                          <a:rPr lang="it-IT" sz="1600" b="1" i="1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𝒋</m:t>
                        </m:r>
                      </m:sub>
                    </m:sSub>
                    <m:r>
                      <a:rPr lang="it-IT" sz="1600" b="1" i="1">
                        <a:solidFill>
                          <a:srgbClr val="727272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(</m:t>
                    </m:r>
                    <m:r>
                      <a:rPr lang="it-IT" sz="1600" b="1" i="1">
                        <a:solidFill>
                          <a:srgbClr val="727272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𝒕</m:t>
                    </m:r>
                    <m:r>
                      <a:rPr lang="it-IT" sz="1600" b="1" i="1">
                        <a:solidFill>
                          <a:srgbClr val="727272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)</m:t>
                    </m:r>
                  </m:oMath>
                </a14:m>
                <a:r>
                  <a:rPr lang="it-IT" sz="1600" b="1" i="1" dirty="0">
                    <a:solidFill>
                      <a:srgbClr val="727272"/>
                    </a:solidFill>
                    <a:latin typeface="Cambria Math" panose="02040503050406030204" pitchFamily="18" charset="0"/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t-IT" sz="1600" b="1" i="1">
                        <a:solidFill>
                          <a:srgbClr val="727272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∈</m:t>
                    </m:r>
                    <m:sSup>
                      <m:sSupPr>
                        <m:ctrlPr>
                          <a:rPr lang="it-IT" sz="1600" b="1" i="1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</m:ctrlPr>
                      </m:sSupPr>
                      <m:e>
                        <m:r>
                          <a:rPr lang="it-IT" sz="1600" b="1" i="1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ℝ</m:t>
                        </m:r>
                      </m:e>
                      <m:sup>
                        <m:r>
                          <a:rPr lang="it-IT" sz="1600" b="1" i="1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𝟐</m:t>
                        </m:r>
                      </m:sup>
                    </m:sSup>
                    <m:r>
                      <a:rPr lang="it-IT" sz="1600" b="1" i="1" dirty="0">
                        <a:solidFill>
                          <a:srgbClr val="727272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:</m:t>
                    </m:r>
                  </m:oMath>
                </a14:m>
                <a:r>
                  <a:rPr lang="it-IT" sz="1600" b="1" i="1" dirty="0">
                    <a:solidFill>
                      <a:srgbClr val="727272"/>
                    </a:solidFill>
                    <a:latin typeface="Cambria Math" panose="02040503050406030204" pitchFamily="18" charset="0"/>
                    <a:ea typeface="Verdana" panose="020B0604030504040204" pitchFamily="34" charset="0"/>
                    <a:cs typeface="Verdana" panose="020B0604030504040204" pitchFamily="34" charset="0"/>
                  </a:rPr>
                  <a:t>   </a:t>
                </a:r>
                <a:r>
                  <a:rPr lang="it-IT" sz="1400" i="1" dirty="0">
                    <a:solidFill>
                      <a:srgbClr val="727272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posizioni target</a:t>
                </a:r>
              </a:p>
              <a:p>
                <a:pPr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lang="it-IT" sz="1600" b="1" i="1">
                        <a:solidFill>
                          <a:srgbClr val="727272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𝑵</m:t>
                    </m:r>
                    <m:r>
                      <a:rPr lang="it-IT" sz="1600" b="1" i="1">
                        <a:solidFill>
                          <a:srgbClr val="727272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:</m:t>
                    </m:r>
                  </m:oMath>
                </a14:m>
                <a:r>
                  <a:rPr lang="it-IT" sz="1600" b="1" i="1" dirty="0">
                    <a:solidFill>
                      <a:srgbClr val="727272"/>
                    </a:solidFill>
                    <a:latin typeface="Cambria Math" panose="02040503050406030204" pitchFamily="18" charset="0"/>
                    <a:ea typeface="Verdana" panose="020B0604030504040204" pitchFamily="34" charset="0"/>
                    <a:cs typeface="Verdana" panose="020B0604030504040204" pitchFamily="34" charset="0"/>
                  </a:rPr>
                  <a:t>  #  </a:t>
                </a:r>
                <a:r>
                  <a:rPr lang="it-IT" sz="1400" i="1" dirty="0">
                    <a:solidFill>
                      <a:srgbClr val="727272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agenti dinamici</a:t>
                </a:r>
              </a:p>
              <a:p>
                <a:pPr>
                  <a:lnSpc>
                    <a:spcPct val="11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sz="1600" b="1" i="1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</m:ctrlPr>
                      </m:sSubPr>
                      <m:e>
                        <m:r>
                          <a:rPr lang="it-IT" sz="1600" b="1" i="1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𝒑</m:t>
                        </m:r>
                      </m:e>
                      <m:sub>
                        <m:r>
                          <a:rPr lang="it-IT" sz="1600" b="1" i="1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𝒊</m:t>
                        </m:r>
                      </m:sub>
                    </m:sSub>
                    <m:d>
                      <m:dPr>
                        <m:ctrlPr>
                          <a:rPr lang="it-IT" sz="1600" b="1" i="1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</m:ctrlPr>
                      </m:dPr>
                      <m:e>
                        <m:r>
                          <a:rPr lang="it-IT" sz="1600" b="1" i="1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𝒕</m:t>
                        </m:r>
                      </m:e>
                    </m:d>
                    <m:r>
                      <a:rPr lang="it-IT" sz="1600" b="1" i="1">
                        <a:solidFill>
                          <a:srgbClr val="727272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∈</m:t>
                    </m:r>
                    <m:sSup>
                      <m:sSupPr>
                        <m:ctrlPr>
                          <a:rPr lang="it-IT" sz="1600" b="1" i="1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</m:ctrlPr>
                      </m:sSupPr>
                      <m:e>
                        <m:r>
                          <a:rPr lang="it-IT" sz="1600" b="1" i="1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ℝ</m:t>
                        </m:r>
                      </m:e>
                      <m:sup>
                        <m:r>
                          <a:rPr lang="it-IT" sz="1600" b="1" i="1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𝟐</m:t>
                        </m:r>
                      </m:sup>
                    </m:sSup>
                    <m:r>
                      <a:rPr lang="it-IT" sz="1600" b="1" i="1">
                        <a:solidFill>
                          <a:srgbClr val="727272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:</m:t>
                    </m:r>
                  </m:oMath>
                </a14:m>
                <a:r>
                  <a:rPr lang="it-IT" sz="1600" b="1" i="1" dirty="0">
                    <a:solidFill>
                      <a:srgbClr val="727272"/>
                    </a:solidFill>
                    <a:latin typeface="Cambria Math" panose="02040503050406030204" pitchFamily="18" charset="0"/>
                    <a:ea typeface="Verdana" panose="020B0604030504040204" pitchFamily="34" charset="0"/>
                    <a:cs typeface="Verdana" panose="020B0604030504040204" pitchFamily="34" charset="0"/>
                  </a:rPr>
                  <a:t>  </a:t>
                </a:r>
                <a:r>
                  <a:rPr lang="it-IT" sz="1400" i="1" dirty="0">
                    <a:solidFill>
                      <a:srgbClr val="727272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posizioni agenti</a:t>
                </a:r>
              </a:p>
              <a:p>
                <a:pPr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lang="it-IT" sz="1600" b="1" i="1">
                        <a:solidFill>
                          <a:srgbClr val="727272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𝒓</m:t>
                    </m:r>
                    <m:r>
                      <a:rPr lang="it-IT" sz="1600" b="1" i="1">
                        <a:solidFill>
                          <a:srgbClr val="727272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∈</m:t>
                    </m:r>
                    <m:r>
                      <a:rPr lang="it-IT" sz="1600" b="1" i="1">
                        <a:solidFill>
                          <a:srgbClr val="727272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ℝ</m:t>
                    </m:r>
                    <m:r>
                      <a:rPr lang="it-IT" sz="1600" b="1" i="1">
                        <a:solidFill>
                          <a:srgbClr val="727272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:</m:t>
                    </m:r>
                  </m:oMath>
                </a14:m>
                <a:r>
                  <a:rPr lang="it-IT" sz="1600" b="1" i="1" dirty="0">
                    <a:solidFill>
                      <a:srgbClr val="727272"/>
                    </a:solidFill>
                    <a:latin typeface="Cambria Math" panose="02040503050406030204" pitchFamily="18" charset="0"/>
                    <a:ea typeface="Verdana" panose="020B0604030504040204" pitchFamily="34" charset="0"/>
                    <a:cs typeface="Verdana" panose="020B0604030504040204" pitchFamily="34" charset="0"/>
                  </a:rPr>
                  <a:t>  </a:t>
                </a:r>
                <a:r>
                  <a:rPr lang="it-IT" sz="1400" i="1" dirty="0">
                    <a:solidFill>
                      <a:srgbClr val="727272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raggio di copertura agenti</a:t>
                </a:r>
              </a:p>
              <a:p>
                <a:pPr>
                  <a:lnSpc>
                    <a:spcPct val="11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sz="1600" b="1" i="1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</m:ctrlPr>
                      </m:sSubPr>
                      <m:e>
                        <m:r>
                          <a:rPr lang="it-IT" sz="1600" b="1" i="1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𝒍</m:t>
                        </m:r>
                      </m:e>
                      <m:sub>
                        <m:r>
                          <a:rPr lang="it-IT" sz="1600" b="1" i="1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𝒊𝒋</m:t>
                        </m:r>
                      </m:sub>
                    </m:sSub>
                    <m:d>
                      <m:dPr>
                        <m:ctrlPr>
                          <a:rPr lang="it-IT" sz="1600" b="1" i="1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</m:ctrlPr>
                      </m:dPr>
                      <m:e>
                        <m:r>
                          <a:rPr lang="it-IT" sz="1600" b="1" i="1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𝒕</m:t>
                        </m:r>
                      </m:e>
                    </m:d>
                    <m:r>
                      <a:rPr lang="it-IT" sz="1600" b="1" i="1">
                        <a:solidFill>
                          <a:srgbClr val="727272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=</m:t>
                    </m:r>
                    <m:sSup>
                      <m:sSupPr>
                        <m:ctrlPr>
                          <a:rPr lang="it-IT" sz="1600" b="1" i="1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it-IT" sz="1600" b="1" i="1">
                                <a:solidFill>
                                  <a:srgbClr val="727272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  <a:cs typeface="Verdana" panose="020B0604030504040204" pitchFamily="34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it-IT" sz="1600" b="1" i="1">
                                    <a:solidFill>
                                      <a:srgbClr val="727272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  <a:cs typeface="Verdana" panose="020B0604030504040204" pitchFamily="3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it-IT" sz="1600" b="1" i="1">
                                        <a:solidFill>
                                          <a:srgbClr val="727272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  <a:cs typeface="Verdana" panose="020B060403050404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1600" b="1" i="1">
                                        <a:solidFill>
                                          <a:srgbClr val="727272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  <a:cs typeface="Verdana" panose="020B0604030504040204" pitchFamily="34" charset="0"/>
                                      </a:rPr>
                                      <m:t>𝒑</m:t>
                                    </m:r>
                                  </m:e>
                                  <m:sub>
                                    <m:r>
                                      <a:rPr lang="it-IT" sz="1600" b="1" i="1">
                                        <a:solidFill>
                                          <a:srgbClr val="727272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  <a:cs typeface="Verdana" panose="020B0604030504040204" pitchFamily="34" charset="0"/>
                                      </a:rPr>
                                      <m:t>𝒊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it-IT" sz="1600" b="1" i="1">
                                        <a:solidFill>
                                          <a:srgbClr val="727272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  <a:cs typeface="Verdana" panose="020B0604030504040204" pitchFamily="34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it-IT" sz="1600" b="1" i="1">
                                        <a:solidFill>
                                          <a:srgbClr val="727272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  <a:cs typeface="Verdana" panose="020B0604030504040204" pitchFamily="34" charset="0"/>
                                      </a:rPr>
                                      <m:t>𝒕</m:t>
                                    </m:r>
                                  </m:e>
                                </m:d>
                                <m:r>
                                  <a:rPr lang="it-IT" sz="1600" b="1" i="1">
                                    <a:solidFill>
                                      <a:srgbClr val="727272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  <a:cs typeface="Verdana" panose="020B0604030504040204" pitchFamily="34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it-IT" sz="1600" b="1" i="1">
                                        <a:solidFill>
                                          <a:srgbClr val="727272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  <a:cs typeface="Verdana" panose="020B060403050404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1600" b="1" i="1">
                                        <a:solidFill>
                                          <a:srgbClr val="727272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  <a:cs typeface="Verdana" panose="020B0604030504040204" pitchFamily="34" charset="0"/>
                                      </a:rPr>
                                      <m:t>𝒒</m:t>
                                    </m:r>
                                  </m:e>
                                  <m:sub>
                                    <m:r>
                                      <a:rPr lang="it-IT" sz="1600" b="1" i="1">
                                        <a:solidFill>
                                          <a:srgbClr val="727272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  <a:cs typeface="Verdana" panose="020B0604030504040204" pitchFamily="34" charset="0"/>
                                      </a:rPr>
                                      <m:t>𝒋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it-IT" sz="1600" b="1" i="1">
                                        <a:solidFill>
                                          <a:srgbClr val="727272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  <a:cs typeface="Verdana" panose="020B0604030504040204" pitchFamily="34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it-IT" sz="1600" b="1" i="1">
                                        <a:solidFill>
                                          <a:srgbClr val="727272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  <a:cs typeface="Verdana" panose="020B0604030504040204" pitchFamily="34" charset="0"/>
                                      </a:rPr>
                                      <m:t>𝒕</m:t>
                                    </m:r>
                                  </m:e>
                                </m:d>
                              </m:e>
                            </m:d>
                          </m:e>
                        </m:d>
                      </m:e>
                      <m:sup>
                        <m:r>
                          <a:rPr lang="it-IT" sz="1600" b="1" i="1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𝟐</m:t>
                        </m:r>
                      </m:sup>
                    </m:sSup>
                    <m:r>
                      <a:rPr lang="it-IT" sz="1600" b="1" i="1">
                        <a:solidFill>
                          <a:srgbClr val="727272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: </m:t>
                    </m:r>
                  </m:oMath>
                </a14:m>
                <a:r>
                  <a:rPr lang="it-IT" sz="1600" b="1" i="1" dirty="0">
                    <a:solidFill>
                      <a:srgbClr val="727272"/>
                    </a:solidFill>
                    <a:latin typeface="Cambria Math" panose="02040503050406030204" pitchFamily="18" charset="0"/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  <a:r>
                  <a:rPr lang="it-IT" sz="1400" i="1" dirty="0">
                    <a:solidFill>
                      <a:srgbClr val="727272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distanza tra l’agente i e il target j</a:t>
                </a:r>
              </a:p>
              <a:p>
                <a:pPr>
                  <a:lnSpc>
                    <a:spcPct val="11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sz="1600" b="1" i="1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</m:ctrlPr>
                      </m:sSubPr>
                      <m:e>
                        <m:r>
                          <a:rPr lang="it-IT" sz="1600" b="1" i="1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𝑴</m:t>
                        </m:r>
                      </m:e>
                      <m:sub>
                        <m:r>
                          <a:rPr lang="it-IT" sz="1600" b="1" i="1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𝒑</m:t>
                        </m:r>
                      </m:sub>
                    </m:sSub>
                    <m:r>
                      <a:rPr lang="it-IT" sz="1600" b="1" i="1">
                        <a:solidFill>
                          <a:srgbClr val="727272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∈</m:t>
                    </m:r>
                    <m:r>
                      <a:rPr lang="it-IT" sz="1600" b="1" i="1">
                        <a:solidFill>
                          <a:srgbClr val="727272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ℝ</m:t>
                    </m:r>
                    <m:r>
                      <a:rPr lang="it-IT" sz="1600" b="1" i="1">
                        <a:solidFill>
                          <a:srgbClr val="727272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:  </m:t>
                    </m:r>
                  </m:oMath>
                </a14:m>
                <a:r>
                  <a:rPr lang="it-IT" sz="1400" i="1" dirty="0">
                    <a:solidFill>
                      <a:srgbClr val="727272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qualità di rilevamento di picco</a:t>
                </a:r>
              </a:p>
              <a:p>
                <a:endParaRPr lang="it-IT" dirty="0"/>
              </a:p>
              <a:p>
                <a:endParaRPr lang="it-IT" dirty="0"/>
              </a:p>
            </p:txBody>
          </p:sp>
        </mc:Choice>
        <mc:Fallback xmlns="">
          <p:sp>
            <p:nvSpPr>
              <p:cNvPr id="6" name="Segnaposto testo 5">
                <a:extLst>
                  <a:ext uri="{FF2B5EF4-FFF2-40B4-BE49-F238E27FC236}">
                    <a16:creationId xmlns:a16="http://schemas.microsoft.com/office/drawing/2014/main" id="{C35DC1DB-5BF5-3611-5F38-5A76A26BDB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941" y="879614"/>
                <a:ext cx="3431742" cy="2749190"/>
              </a:xfrm>
              <a:prstGeom prst="rect">
                <a:avLst/>
              </a:prstGeom>
              <a:blipFill>
                <a:blip r:embed="rId2"/>
                <a:stretch>
                  <a:fillRect l="-533" t="-110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Segnaposto testo 6">
                <a:extLst>
                  <a:ext uri="{FF2B5EF4-FFF2-40B4-BE49-F238E27FC236}">
                    <a16:creationId xmlns:a16="http://schemas.microsoft.com/office/drawing/2014/main" id="{DB7D27E1-0B72-1079-17B6-4B218557E76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80220" y="879613"/>
                <a:ext cx="5058271" cy="2123261"/>
              </a:xfrm>
              <a:prstGeom prst="rect">
                <a:avLst/>
              </a:prstGeom>
            </p:spPr>
            <p:txBody>
              <a:bodyPr/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it-IT" sz="1125" b="1" dirty="0">
                    <a:solidFill>
                      <a:srgbClr val="727272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Funzione di misurazione:</a:t>
                </a:r>
              </a:p>
              <a:p>
                <a:pPr marL="0" indent="0">
                  <a:buNone/>
                </a:pPr>
                <a:endParaRPr lang="it-IT" sz="1125" b="1" dirty="0">
                  <a:solidFill>
                    <a:srgbClr val="727272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400" b="1" i="1">
                              <a:solidFill>
                                <a:srgbClr val="72727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400" b="1">
                              <a:solidFill>
                                <a:srgbClr val="727272"/>
                              </a:solidFill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  <m:sub>
                          <m:r>
                            <a:rPr lang="it-IT" sz="1400" b="1">
                              <a:solidFill>
                                <a:srgbClr val="727272"/>
                              </a:solidFill>
                              <a:latin typeface="Cambria Math" panose="02040503050406030204" pitchFamily="18" charset="0"/>
                            </a:rPr>
                            <m:t>𝒊𝒋</m:t>
                          </m:r>
                        </m:sub>
                      </m:sSub>
                      <m:d>
                        <m:dPr>
                          <m:ctrlPr>
                            <a:rPr lang="it-IT" sz="1400" b="1" i="1">
                              <a:solidFill>
                                <a:srgbClr val="72727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sz="1400" b="1" i="1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400" b="1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r>
                                <a:rPr lang="it-IT" sz="1400" b="1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d>
                            <m:dPr>
                              <m:ctrlPr>
                                <a:rPr lang="it-IT" sz="1400" b="1" i="1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1400" b="1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  <m:r>
                            <a:rPr lang="it-IT" sz="1400" b="1">
                              <a:solidFill>
                                <a:srgbClr val="727272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it-IT" sz="1400" b="1" i="1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400" b="1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e>
                            <m:sub>
                              <m:r>
                                <a:rPr lang="it-IT" sz="1400" b="1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sub>
                          </m:sSub>
                          <m:d>
                            <m:dPr>
                              <m:ctrlPr>
                                <a:rPr lang="it-IT" sz="1400" b="1" i="1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1400" b="1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</m:e>
                      </m:d>
                      <m:r>
                        <a:rPr lang="it-IT" sz="1400" b="1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it-IT" sz="1400" b="1" i="1">
                              <a:solidFill>
                                <a:srgbClr val="72727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it-IT" sz="1400" b="1" i="1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it-IT" sz="1400" b="1" i="1">
                                      <a:solidFill>
                                        <a:srgbClr val="72727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400" b="1">
                                      <a:solidFill>
                                        <a:srgbClr val="727272"/>
                                      </a:solidFill>
                                      <a:latin typeface="Cambria Math" panose="02040503050406030204" pitchFamily="18" charset="0"/>
                                    </a:rPr>
                                    <m:t>𝑴</m:t>
                                  </m:r>
                                </m:e>
                                <m:sub>
                                  <m:r>
                                    <a:rPr lang="it-IT" sz="1400" b="1">
                                      <a:solidFill>
                                        <a:srgbClr val="727272"/>
                                      </a:solidFill>
                                      <a:latin typeface="Cambria Math" panose="02040503050406030204" pitchFamily="18" charset="0"/>
                                    </a:rPr>
                                    <m:t>𝒑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it-IT" sz="1400" b="1" i="1">
                                      <a:solidFill>
                                        <a:srgbClr val="72727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it-IT" sz="1400" b="1" i="1">
                                          <a:solidFill>
                                            <a:srgbClr val="72727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it-IT" sz="1400" b="1" i="1">
                                              <a:solidFill>
                                                <a:srgbClr val="72727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it-IT" sz="1400" b="1" i="1">
                                                  <a:solidFill>
                                                    <a:srgbClr val="727272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it-IT" sz="1400" b="1" i="1">
                                                      <a:solidFill>
                                                        <a:srgbClr val="727272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it-IT" sz="1400" b="1">
                                                      <a:solidFill>
                                                        <a:srgbClr val="727272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𝒍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it-IT" sz="1400" b="1">
                                                      <a:solidFill>
                                                        <a:srgbClr val="727272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𝒊𝒋</m:t>
                                                  </m:r>
                                                </m:sub>
                                              </m:sSub>
                                              <m:d>
                                                <m:dPr>
                                                  <m:ctrlPr>
                                                    <a:rPr lang="it-IT" sz="1400" b="1" i="1">
                                                      <a:solidFill>
                                                        <a:srgbClr val="727272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it-IT" sz="1400" b="1">
                                                      <a:solidFill>
                                                        <a:srgbClr val="727272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𝒕</m:t>
                                                  </m:r>
                                                </m:e>
                                              </m:d>
                                              <m:r>
                                                <a:rPr lang="it-IT" sz="1400" b="1">
                                                  <a:solidFill>
                                                    <a:srgbClr val="727272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r>
                                                <a:rPr lang="it-IT" sz="1400" b="1">
                                                  <a:solidFill>
                                                    <a:srgbClr val="727272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𝒓</m:t>
                                              </m:r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it-IT" sz="1400" b="1">
                                              <a:solidFill>
                                                <a:srgbClr val="72727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𝟐</m:t>
                                          </m:r>
                                        </m:sup>
                                      </m:sSup>
                                    </m:num>
                                    <m:den>
                                      <m:sSup>
                                        <m:sSupPr>
                                          <m:ctrlPr>
                                            <a:rPr lang="it-IT" sz="1400" b="1" i="1">
                                              <a:solidFill>
                                                <a:srgbClr val="72727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it-IT" sz="1400" b="1">
                                              <a:solidFill>
                                                <a:srgbClr val="72727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𝒓</m:t>
                                          </m:r>
                                        </m:e>
                                        <m:sup>
                                          <m:r>
                                            <a:rPr lang="it-IT" sz="1400" b="1">
                                              <a:solidFill>
                                                <a:srgbClr val="72727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𝟒</m:t>
                                          </m:r>
                                        </m:sup>
                                      </m:sSup>
                                    </m:den>
                                  </m:f>
                                </m:e>
                              </m:d>
                              <m:r>
                                <a:rPr lang="it-IT" sz="1400" b="1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it-IT" sz="1400" b="1" i="0" smtClean="0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it-IT" sz="1400" b="1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</a:rPr>
                                <m:t>𝒔𝒆</m:t>
                              </m:r>
                              <m:r>
                                <a:rPr lang="it-IT" sz="1400" b="1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it-IT" sz="1400" b="1" i="1">
                                      <a:solidFill>
                                        <a:srgbClr val="72727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400" b="1">
                                      <a:solidFill>
                                        <a:srgbClr val="727272"/>
                                      </a:solidFill>
                                      <a:latin typeface="Cambria Math" panose="02040503050406030204" pitchFamily="18" charset="0"/>
                                    </a:rPr>
                                    <m:t>𝒍</m:t>
                                  </m:r>
                                </m:e>
                                <m:sub>
                                  <m:r>
                                    <a:rPr lang="it-IT" sz="1400" b="1">
                                      <a:solidFill>
                                        <a:srgbClr val="727272"/>
                                      </a:solidFill>
                                      <a:latin typeface="Cambria Math" panose="02040503050406030204" pitchFamily="18" charset="0"/>
                                    </a:rPr>
                                    <m:t>𝒊𝒋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it-IT" sz="1400" b="1" i="1">
                                      <a:solidFill>
                                        <a:srgbClr val="72727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sz="1400" b="1">
                                      <a:solidFill>
                                        <a:srgbClr val="727272"/>
                                      </a:solidFill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e>
                              </m:d>
                              <m:r>
                                <a:rPr lang="it-IT" sz="1400" b="1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sSup>
                                <m:sSupPr>
                                  <m:ctrlPr>
                                    <a:rPr lang="it-IT" sz="1400" b="1" i="1">
                                      <a:solidFill>
                                        <a:srgbClr val="72727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sz="1400" b="1">
                                      <a:solidFill>
                                        <a:srgbClr val="727272"/>
                                      </a:solidFill>
                                      <a:latin typeface="Cambria Math" panose="02040503050406030204" pitchFamily="18" charset="0"/>
                                    </a:rPr>
                                    <m:t>𝒓</m:t>
                                  </m:r>
                                </m:e>
                                <m:sup>
                                  <m:r>
                                    <a:rPr lang="it-IT" sz="1400" b="1">
                                      <a:solidFill>
                                        <a:srgbClr val="727272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  <m:r>
                                <a:rPr lang="it-IT" sz="1400" b="1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/>
                            <m:e>
                              <m:r>
                                <a:rPr lang="it-IT" sz="1400" b="1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it-IT" sz="1400" b="1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</a:rPr>
                                <m:t>,                          </m:t>
                              </m:r>
                              <m:r>
                                <a:rPr lang="it-IT" sz="1400" b="1" i="0" smtClean="0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</a:rPr>
                                <m:t>            </m:t>
                              </m:r>
                              <m:r>
                                <a:rPr lang="it-IT" sz="1400" b="1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</a:rPr>
                                <m:t>𝒔𝒆</m:t>
                              </m:r>
                              <m:r>
                                <a:rPr lang="it-IT" sz="1400" b="1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it-IT" sz="1400" b="1" i="1">
                                      <a:solidFill>
                                        <a:srgbClr val="72727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400" b="1">
                                      <a:solidFill>
                                        <a:srgbClr val="727272"/>
                                      </a:solidFill>
                                      <a:latin typeface="Cambria Math" panose="02040503050406030204" pitchFamily="18" charset="0"/>
                                    </a:rPr>
                                    <m:t>𝒍</m:t>
                                  </m:r>
                                </m:e>
                                <m:sub>
                                  <m:r>
                                    <a:rPr lang="it-IT" sz="1400" b="1">
                                      <a:solidFill>
                                        <a:srgbClr val="727272"/>
                                      </a:solidFill>
                                      <a:latin typeface="Cambria Math" panose="02040503050406030204" pitchFamily="18" charset="0"/>
                                    </a:rPr>
                                    <m:t>𝒊𝒋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it-IT" sz="1400" b="1" i="1">
                                      <a:solidFill>
                                        <a:srgbClr val="72727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sz="1400" b="1">
                                      <a:solidFill>
                                        <a:srgbClr val="727272"/>
                                      </a:solidFill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e>
                              </m:d>
                              <m:r>
                                <a:rPr lang="it-IT" sz="1400" b="1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  <m:sSup>
                                <m:sSupPr>
                                  <m:ctrlPr>
                                    <a:rPr lang="it-IT" sz="1400" b="1" i="1">
                                      <a:solidFill>
                                        <a:srgbClr val="72727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sz="1400" b="1">
                                      <a:solidFill>
                                        <a:srgbClr val="727272"/>
                                      </a:solidFill>
                                      <a:latin typeface="Cambria Math" panose="02040503050406030204" pitchFamily="18" charset="0"/>
                                    </a:rPr>
                                    <m:t>𝒓</m:t>
                                  </m:r>
                                </m:e>
                                <m:sup>
                                  <m:r>
                                    <a:rPr lang="it-IT" sz="1400" b="1">
                                      <a:solidFill>
                                        <a:srgbClr val="727272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e>
                          </m:eqArr>
                        </m:e>
                      </m:d>
                    </m:oMath>
                  </m:oMathPara>
                </a14:m>
                <a:endParaRPr lang="it-IT" sz="1400" b="1" dirty="0">
                  <a:solidFill>
                    <a:srgbClr val="727272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7" name="Segnaposto testo 6">
                <a:extLst>
                  <a:ext uri="{FF2B5EF4-FFF2-40B4-BE49-F238E27FC236}">
                    <a16:creationId xmlns:a16="http://schemas.microsoft.com/office/drawing/2014/main" id="{DB7D27E1-0B72-1079-17B6-4B218557E7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0220" y="879613"/>
                <a:ext cx="5058271" cy="2123261"/>
              </a:xfrm>
              <a:prstGeom prst="rect">
                <a:avLst/>
              </a:prstGeom>
              <a:blipFill>
                <a:blip r:embed="rId3"/>
                <a:stretch>
                  <a:fillRect t="-86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Immagine 9" descr="Immagine che contiene schermata, design, cubo">
            <a:extLst>
              <a:ext uri="{FF2B5EF4-FFF2-40B4-BE49-F238E27FC236}">
                <a16:creationId xmlns:a16="http://schemas.microsoft.com/office/drawing/2014/main" id="{1EC74DC5-B5E4-86B0-145D-E8187D94820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907" t="16828" r="14275" b="11902"/>
          <a:stretch/>
        </p:blipFill>
        <p:spPr>
          <a:xfrm>
            <a:off x="6921304" y="2672478"/>
            <a:ext cx="2043459" cy="2123261"/>
          </a:xfrm>
          <a:prstGeom prst="rect">
            <a:avLst/>
          </a:prstGeom>
        </p:spPr>
      </p:pic>
      <p:sp>
        <p:nvSpPr>
          <p:cNvPr id="13" name="Segnaposto testo 4">
            <a:extLst>
              <a:ext uri="{FF2B5EF4-FFF2-40B4-BE49-F238E27FC236}">
                <a16:creationId xmlns:a16="http://schemas.microsoft.com/office/drawing/2014/main" id="{F03667D6-B829-884D-3B7B-6BF2B2F94CF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" y="3777264"/>
            <a:ext cx="4869174" cy="604241"/>
          </a:xfrm>
        </p:spPr>
        <p:txBody>
          <a:bodyPr/>
          <a:lstStyle/>
          <a:p>
            <a:r>
              <a:rPr lang="it-IT" dirty="0"/>
              <a:t>Formulazione matematica del problema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6CF36937-1A3D-0784-8DF0-99FBCAF0A095}"/>
                  </a:ext>
                </a:extLst>
              </p:cNvPr>
              <p:cNvSpPr txBox="1"/>
              <p:nvPr/>
            </p:nvSpPr>
            <p:spPr>
              <a:xfrm>
                <a:off x="4041713" y="2503858"/>
                <a:ext cx="1587755" cy="34355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400" b="1" i="1">
                              <a:solidFill>
                                <a:srgbClr val="72727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400" b="1" i="1">
                              <a:solidFill>
                                <a:srgbClr val="727272"/>
                              </a:solidFill>
                              <a:latin typeface="Cambria Math" panose="02040503050406030204" pitchFamily="18" charset="0"/>
                            </a:rPr>
                            <m:t>» </m:t>
                          </m:r>
                          <m:r>
                            <a:rPr lang="it-IT" sz="1400" b="1" i="1">
                              <a:solidFill>
                                <a:srgbClr val="727272"/>
                              </a:solidFill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  <m:sub>
                          <m:r>
                            <a:rPr lang="it-IT" sz="1400" b="1" i="1">
                              <a:solidFill>
                                <a:srgbClr val="727272"/>
                              </a:solidFill>
                              <a:latin typeface="Cambria Math" panose="02040503050406030204" pitchFamily="18" charset="0"/>
                            </a:rPr>
                            <m:t>𝒊𝒋</m:t>
                          </m:r>
                        </m:sub>
                      </m:sSub>
                      <m:r>
                        <a:rPr lang="it-IT" sz="1400" b="1" i="1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</a:rPr>
                        <m:t> ∈ </m:t>
                      </m:r>
                      <m:d>
                        <m:dPr>
                          <m:begChr m:val="["/>
                          <m:endChr m:val="]"/>
                          <m:ctrlPr>
                            <a:rPr lang="it-IT" sz="1400" b="1" i="1">
                              <a:solidFill>
                                <a:srgbClr val="72727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400" b="1" i="1">
                              <a:solidFill>
                                <a:srgbClr val="727272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it-IT" sz="1400" b="1" i="1">
                              <a:solidFill>
                                <a:srgbClr val="727272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it-IT" sz="1400" b="1" i="1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400" b="1" i="1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</a:rPr>
                                <m:t>𝑴</m:t>
                              </m:r>
                            </m:e>
                            <m:sub>
                              <m:r>
                                <a:rPr lang="it-IT" sz="1400" b="1" i="1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it-IT" sz="1400" b="1" i="1" dirty="0">
                  <a:solidFill>
                    <a:srgbClr val="727272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6CF36937-1A3D-0784-8DF0-99FBCAF0A0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1713" y="2503858"/>
                <a:ext cx="1587755" cy="343556"/>
              </a:xfrm>
              <a:prstGeom prst="rect">
                <a:avLst/>
              </a:prstGeom>
              <a:blipFill>
                <a:blip r:embed="rId5"/>
                <a:stretch>
                  <a:fillRect b="-178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924163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A0356F0E-C03E-698B-FA95-5EE08052C10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it-IT" dirty="0"/>
              <a:t>Formulazione matematica del problema</a:t>
            </a:r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C35DC1DB-5BF5-3611-5F38-5A76A26BDBD8}"/>
              </a:ext>
            </a:extLst>
          </p:cNvPr>
          <p:cNvSpPr txBox="1">
            <a:spLocks/>
          </p:cNvSpPr>
          <p:nvPr/>
        </p:nvSpPr>
        <p:spPr>
          <a:xfrm>
            <a:off x="511941" y="879614"/>
            <a:ext cx="2540748" cy="2749190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endParaRPr lang="it-IT" dirty="0"/>
          </a:p>
          <a:p>
            <a:endParaRPr lang="it-IT" dirty="0"/>
          </a:p>
        </p:txBody>
      </p:sp>
      <p:sp>
        <p:nvSpPr>
          <p:cNvPr id="13" name="Segnaposto testo 4">
            <a:extLst>
              <a:ext uri="{FF2B5EF4-FFF2-40B4-BE49-F238E27FC236}">
                <a16:creationId xmlns:a16="http://schemas.microsoft.com/office/drawing/2014/main" id="{F03667D6-B829-884D-3B7B-6BF2B2F94CF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274826" y="3848563"/>
            <a:ext cx="4869174" cy="604241"/>
          </a:xfrm>
        </p:spPr>
        <p:txBody>
          <a:bodyPr/>
          <a:lstStyle/>
          <a:p>
            <a:r>
              <a:rPr lang="it-IT" dirty="0"/>
              <a:t>Logica della formulazione matematica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Segnaposto testo 6">
                <a:extLst>
                  <a:ext uri="{FF2B5EF4-FFF2-40B4-BE49-F238E27FC236}">
                    <a16:creationId xmlns:a16="http://schemas.microsoft.com/office/drawing/2014/main" id="{77B9A1C3-B0F6-133D-42FD-47154C27C0E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0076" y="1016621"/>
                <a:ext cx="4713278" cy="1196457"/>
              </a:xfrm>
              <a:prstGeom prst="rect">
                <a:avLst/>
              </a:prstGeom>
            </p:spPr>
            <p:txBody>
              <a:bodyPr/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it-IT" sz="1125" b="1" dirty="0">
                    <a:solidFill>
                      <a:srgbClr val="727272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Indici di copertura dei target j:</a:t>
                </a:r>
              </a:p>
              <a:p>
                <a:pPr marL="0" indent="0">
                  <a:buNone/>
                </a:pPr>
                <a:endParaRPr lang="it-IT" sz="1125" b="1" dirty="0">
                  <a:solidFill>
                    <a:srgbClr val="727272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sz="1200" b="1" i="1" smtClean="0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sSubPr>
                      <m:e>
                        <m:r>
                          <a:rPr lang="it-IT" sz="1200" b="1" i="1" smtClean="0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𝑬</m:t>
                        </m:r>
                      </m:e>
                      <m:sub>
                        <m:r>
                          <a:rPr lang="it-IT" sz="1200" b="1" i="1" smtClean="0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𝒋</m:t>
                        </m:r>
                      </m:sub>
                    </m:sSub>
                    <m:d>
                      <m:dPr>
                        <m:ctrlPr>
                          <a:rPr lang="it-IT" sz="1200" b="1" i="1" smtClean="0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dPr>
                      <m:e>
                        <m:r>
                          <a:rPr lang="it-IT" sz="1200" b="1" i="1" smtClean="0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𝒕</m:t>
                        </m:r>
                      </m:e>
                    </m:d>
                    <m:r>
                      <a:rPr lang="it-IT" sz="1200" b="1" i="1" smtClean="0">
                        <a:solidFill>
                          <a:srgbClr val="727272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it-IT" sz="1200" b="1" i="1" smtClean="0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it-IT" sz="1200" b="1" i="1" smtClean="0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𝒊</m:t>
                        </m:r>
                        <m:r>
                          <a:rPr lang="it-IT" sz="1200" b="1" i="1" smtClean="0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=</m:t>
                        </m:r>
                        <m:r>
                          <a:rPr lang="it-IT" sz="1200" b="1" i="1" smtClean="0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𝟏</m:t>
                        </m:r>
                      </m:sub>
                      <m:sup>
                        <m:r>
                          <a:rPr lang="it-IT" sz="1200" b="1" i="1" smtClean="0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𝑵</m:t>
                        </m:r>
                      </m:sup>
                      <m:e>
                        <m:sSub>
                          <m:sSubPr>
                            <m:ctrlPr>
                              <a:rPr lang="it-IT" sz="1200" b="1" i="1" smtClean="0">
                                <a:solidFill>
                                  <a:srgbClr val="727272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</m:ctrlPr>
                          </m:sSubPr>
                          <m:e>
                            <m:r>
                              <a:rPr lang="it-IT" sz="1200" b="1" i="1" smtClean="0">
                                <a:solidFill>
                                  <a:srgbClr val="727272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𝑬</m:t>
                            </m:r>
                          </m:e>
                          <m:sub>
                            <m:r>
                              <a:rPr lang="it-IT" sz="1200" b="1" i="1" smtClean="0">
                                <a:solidFill>
                                  <a:srgbClr val="727272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𝒊𝒋</m:t>
                            </m:r>
                          </m:sub>
                        </m:sSub>
                        <m:d>
                          <m:dPr>
                            <m:ctrlPr>
                              <a:rPr lang="it-IT" sz="1200" b="1" i="1" smtClean="0">
                                <a:solidFill>
                                  <a:srgbClr val="727272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it-IT" sz="1200" b="1" i="1" smtClean="0">
                                    <a:solidFill>
                                      <a:srgbClr val="727272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it-IT" sz="1200" b="1" i="1" smtClean="0">
                                    <a:solidFill>
                                      <a:srgbClr val="727272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𝒑</m:t>
                                </m:r>
                              </m:e>
                              <m:sub>
                                <m:r>
                                  <a:rPr lang="it-IT" sz="1200" b="1" i="1" smtClean="0">
                                    <a:solidFill>
                                      <a:srgbClr val="727272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𝒊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it-IT" sz="1200" b="1" i="1" smtClean="0">
                                    <a:solidFill>
                                      <a:srgbClr val="727272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it-IT" sz="1200" b="1" i="1" smtClean="0">
                                    <a:solidFill>
                                      <a:srgbClr val="727272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𝒕</m:t>
                                </m:r>
                              </m:e>
                            </m:d>
                            <m:r>
                              <a:rPr lang="it-IT" sz="1200" b="1" i="1" smtClean="0">
                                <a:solidFill>
                                  <a:srgbClr val="727272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it-IT" sz="1200" b="1" i="1" smtClean="0">
                                    <a:solidFill>
                                      <a:srgbClr val="727272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it-IT" sz="1200" b="1" i="1" smtClean="0">
                                    <a:solidFill>
                                      <a:srgbClr val="727272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𝒒</m:t>
                                </m:r>
                              </m:e>
                              <m:sub>
                                <m:r>
                                  <a:rPr lang="it-IT" sz="1200" b="1" i="1" smtClean="0">
                                    <a:solidFill>
                                      <a:srgbClr val="727272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𝒋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it-IT" sz="1200" b="1" i="1" smtClean="0">
                                    <a:solidFill>
                                      <a:srgbClr val="727272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it-IT" sz="1200" b="1" i="1" smtClean="0">
                                    <a:solidFill>
                                      <a:srgbClr val="727272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𝒕</m:t>
                                </m:r>
                              </m:e>
                            </m:d>
                          </m:e>
                        </m:d>
                        <m:r>
                          <a:rPr lang="it-IT" sz="1200" b="1" i="1" smtClean="0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, </m:t>
                        </m:r>
                        <m:r>
                          <a:rPr lang="it-IT" sz="1200" b="1" i="1" smtClean="0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𝒄𝒐𝒏</m:t>
                        </m:r>
                        <m:r>
                          <a:rPr lang="it-IT" sz="1200" b="1" i="1" smtClean="0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 </m:t>
                        </m:r>
                        <m:r>
                          <a:rPr lang="it-IT" sz="1200" b="1" i="1" smtClean="0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𝒋</m:t>
                        </m:r>
                        <m:r>
                          <a:rPr lang="it-IT" sz="1200" b="1" i="1" smtClean="0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 </m:t>
                        </m:r>
                        <m:r>
                          <a:rPr lang="it-IT" sz="1200" b="1" i="1" smtClean="0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𝒇𝒊𝒔𝒔𝒂𝒕𝒐</m:t>
                        </m:r>
                      </m:e>
                    </m:nary>
                  </m:oMath>
                </a14:m>
                <a:r>
                  <a:rPr lang="it-IT" sz="1200" b="1" dirty="0">
                    <a:solidFill>
                      <a:srgbClr val="727272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»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200" b="1" i="1" smtClean="0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sSubPr>
                      <m:e>
                        <m:r>
                          <a:rPr lang="it-IT" sz="1200" b="1" i="1" smtClean="0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𝑬</m:t>
                        </m:r>
                      </m:e>
                      <m:sub>
                        <m:r>
                          <a:rPr lang="it-IT" sz="1200" b="1" i="1" smtClean="0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𝒋</m:t>
                        </m:r>
                      </m:sub>
                    </m:sSub>
                    <m:r>
                      <a:rPr lang="it-IT" sz="1200" b="1" i="1" smtClean="0">
                        <a:solidFill>
                          <a:srgbClr val="727272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(</m:t>
                    </m:r>
                    <m:r>
                      <a:rPr lang="it-IT" sz="1200" b="1" i="1" smtClean="0">
                        <a:solidFill>
                          <a:srgbClr val="727272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𝒕</m:t>
                    </m:r>
                    <m:r>
                      <a:rPr lang="it-IT" sz="1200" b="1" i="1" smtClean="0">
                        <a:solidFill>
                          <a:srgbClr val="727272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)∈</m:t>
                    </m:r>
                    <m:d>
                      <m:dPr>
                        <m:begChr m:val="["/>
                        <m:endChr m:val="]"/>
                        <m:ctrlPr>
                          <a:rPr lang="it-IT" sz="1200" b="1" i="1" smtClean="0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1200" b="1" i="1" smtClean="0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  <m:r>
                          <a:rPr lang="it-IT" sz="1200" b="1" i="1" smtClean="0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it-IT" sz="1200" b="1" i="1" smtClean="0">
                                <a:solidFill>
                                  <a:srgbClr val="72727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200" b="1" i="1" smtClean="0">
                                <a:solidFill>
                                  <a:srgbClr val="72727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𝑴</m:t>
                            </m:r>
                          </m:e>
                          <m:sub>
                            <m:r>
                              <a:rPr lang="it-IT" sz="1200" b="1" i="1" smtClean="0">
                                <a:solidFill>
                                  <a:srgbClr val="72727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𝒑</m:t>
                            </m:r>
                          </m:sub>
                        </m:sSub>
                        <m:r>
                          <a:rPr lang="it-IT" sz="1200" b="1" i="1" smtClean="0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r>
                          <a:rPr lang="it-IT" sz="1200" b="1" i="1" smtClean="0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𝑵</m:t>
                        </m:r>
                      </m:e>
                    </m:d>
                  </m:oMath>
                </a14:m>
                <a:endParaRPr lang="it-IT" sz="1200" b="1" dirty="0">
                  <a:solidFill>
                    <a:srgbClr val="727272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2" name="Segnaposto testo 6">
                <a:extLst>
                  <a:ext uri="{FF2B5EF4-FFF2-40B4-BE49-F238E27FC236}">
                    <a16:creationId xmlns:a16="http://schemas.microsoft.com/office/drawing/2014/main" id="{77B9A1C3-B0F6-133D-42FD-47154C27C0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076" y="1016621"/>
                <a:ext cx="4713278" cy="1196457"/>
              </a:xfrm>
              <a:prstGeom prst="rect">
                <a:avLst/>
              </a:prstGeom>
              <a:blipFill>
                <a:blip r:embed="rId2"/>
                <a:stretch>
                  <a:fillRect t="-1531" b="-510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testo 6">
                <a:extLst>
                  <a:ext uri="{FF2B5EF4-FFF2-40B4-BE49-F238E27FC236}">
                    <a16:creationId xmlns:a16="http://schemas.microsoft.com/office/drawing/2014/main" id="{736D8610-C620-EEAF-A978-7C5D694F996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0076" y="2317083"/>
                <a:ext cx="4589036" cy="1023194"/>
              </a:xfrm>
              <a:prstGeom prst="rect">
                <a:avLst/>
              </a:prstGeom>
            </p:spPr>
            <p:txBody>
              <a:bodyPr/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it-IT" sz="1125" b="1" dirty="0">
                    <a:solidFill>
                      <a:srgbClr val="727272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Indice di copertura totale:</a:t>
                </a:r>
              </a:p>
              <a:p>
                <a:pPr marL="0" indent="0">
                  <a:buNone/>
                </a:pPr>
                <a:endParaRPr lang="it-IT" sz="1125" b="1" dirty="0">
                  <a:solidFill>
                    <a:srgbClr val="727272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125" b="1" i="1" smtClean="0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𝑬</m:t>
                      </m:r>
                      <m:d>
                        <m:dPr>
                          <m:ctrlPr>
                            <a:rPr lang="it-IT" sz="1125" b="1" i="1" smtClean="0">
                              <a:solidFill>
                                <a:srgbClr val="727272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dPr>
                        <m:e>
                          <m:r>
                            <a:rPr lang="it-IT" sz="1125" b="1" i="1" smtClean="0">
                              <a:solidFill>
                                <a:srgbClr val="727272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𝒕</m:t>
                          </m:r>
                        </m:e>
                      </m:d>
                      <m:r>
                        <a:rPr lang="it-IT" sz="1125" b="1" i="1" smtClean="0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it-IT" sz="1125" b="1" i="1" smtClean="0">
                              <a:solidFill>
                                <a:srgbClr val="727272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it-IT" sz="1125" b="1" i="1" smtClean="0">
                              <a:solidFill>
                                <a:srgbClr val="727272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𝒋</m:t>
                          </m:r>
                          <m:r>
                            <a:rPr lang="it-IT" sz="1125" b="1" i="1" smtClean="0">
                              <a:solidFill>
                                <a:srgbClr val="727272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</m:t>
                          </m:r>
                          <m:r>
                            <a:rPr lang="it-IT" sz="1125" b="1" i="1" smtClean="0">
                              <a:solidFill>
                                <a:srgbClr val="727272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𝟏</m:t>
                          </m:r>
                        </m:sub>
                        <m:sup>
                          <m:r>
                            <a:rPr lang="it-IT" sz="1125" b="1" i="1" smtClean="0">
                              <a:solidFill>
                                <a:srgbClr val="727272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𝑴</m:t>
                          </m:r>
                        </m:sup>
                        <m:e>
                          <m:r>
                            <a:rPr lang="it-IT" sz="1125" b="1" i="1" smtClean="0">
                              <a:solidFill>
                                <a:srgbClr val="72727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𝝈</m:t>
                          </m:r>
                          <m:r>
                            <a:rPr lang="it-IT" sz="1125" b="1" i="1" smtClean="0">
                              <a:solidFill>
                                <a:srgbClr val="72727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it-IT" sz="1125" b="1" i="1" smtClean="0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125" b="1" i="1" smtClean="0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𝑬</m:t>
                              </m:r>
                            </m:e>
                            <m:sub>
                              <m:r>
                                <a:rPr lang="it-IT" sz="1125" b="1" i="1" smtClean="0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𝒋</m:t>
                              </m:r>
                            </m:sub>
                          </m:sSub>
                          <m:r>
                            <a:rPr lang="it-IT" sz="1125" b="1" i="1" smtClean="0">
                              <a:solidFill>
                                <a:srgbClr val="72727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it-IT" sz="1125" b="1" i="1" smtClean="0">
                              <a:solidFill>
                                <a:srgbClr val="72727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𝒕</m:t>
                          </m:r>
                          <m:r>
                            <a:rPr lang="it-IT" sz="1125" b="1" i="1" smtClean="0">
                              <a:solidFill>
                                <a:srgbClr val="72727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))</m:t>
                          </m:r>
                        </m:e>
                      </m:nary>
                    </m:oMath>
                  </m:oMathPara>
                </a14:m>
                <a:endParaRPr lang="it-IT" sz="1125" b="1" dirty="0">
                  <a:solidFill>
                    <a:srgbClr val="727272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3" name="Segnaposto testo 6">
                <a:extLst>
                  <a:ext uri="{FF2B5EF4-FFF2-40B4-BE49-F238E27FC236}">
                    <a16:creationId xmlns:a16="http://schemas.microsoft.com/office/drawing/2014/main" id="{736D8610-C620-EEAF-A978-7C5D694F99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076" y="2317083"/>
                <a:ext cx="4589036" cy="1023194"/>
              </a:xfrm>
              <a:prstGeom prst="rect">
                <a:avLst/>
              </a:prstGeom>
              <a:blipFill>
                <a:blip r:embed="rId3"/>
                <a:stretch>
                  <a:fillRect t="-12500" b="-7142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Segnaposto testo 6">
                <a:extLst>
                  <a:ext uri="{FF2B5EF4-FFF2-40B4-BE49-F238E27FC236}">
                    <a16:creationId xmlns:a16="http://schemas.microsoft.com/office/drawing/2014/main" id="{A0CFC6DE-1975-443B-00C0-0A60C590932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0076" y="3444281"/>
                <a:ext cx="4589036" cy="1023194"/>
              </a:xfrm>
              <a:prstGeom prst="rect">
                <a:avLst/>
              </a:prstGeom>
            </p:spPr>
            <p:txBody>
              <a:bodyPr/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it-IT" sz="1125" b="1" dirty="0">
                    <a:solidFill>
                      <a:srgbClr val="727272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Funzione sigmoidale:</a:t>
                </a:r>
              </a:p>
              <a:p>
                <a:pPr marL="0" indent="0">
                  <a:buNone/>
                </a:pPr>
                <a:endParaRPr lang="it-IT" sz="1125" b="1" dirty="0">
                  <a:solidFill>
                    <a:srgbClr val="727272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125" b="1" i="0" smtClean="0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𝛔</m:t>
                      </m:r>
                      <m:d>
                        <m:dPr>
                          <m:ctrlPr>
                            <a:rPr lang="it-IT" sz="1125" b="1" i="1" smtClean="0">
                              <a:solidFill>
                                <a:srgbClr val="72727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sz="1125" b="1" i="1" smtClean="0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125" b="1" i="0" smtClean="0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𝐄</m:t>
                              </m:r>
                            </m:e>
                            <m:sub>
                              <m:r>
                                <a:rPr lang="it-IT" sz="1125" b="1" i="0" smtClean="0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𝐣</m:t>
                              </m:r>
                            </m:sub>
                          </m:sSub>
                          <m:d>
                            <m:dPr>
                              <m:ctrlPr>
                                <a:rPr lang="it-IT" sz="1125" b="1" i="1" smtClean="0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1125" b="1" i="0" smtClean="0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𝐭</m:t>
                              </m:r>
                            </m:e>
                          </m:d>
                        </m:e>
                      </m:d>
                      <m:r>
                        <a:rPr lang="it-IT" sz="1125" b="1" i="0" smtClean="0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1125" b="1" i="1" smtClean="0">
                              <a:solidFill>
                                <a:srgbClr val="72727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it-IT" sz="1125" b="1" i="1" smtClean="0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it-IT" sz="1125" b="1" i="0" smtClean="0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𝐭𝐚𝐧𝐡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it-IT" sz="1125" b="1" i="1" smtClean="0">
                                      <a:solidFill>
                                        <a:srgbClr val="72727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it-IT" sz="1125" b="1" i="1" smtClean="0">
                                          <a:solidFill>
                                            <a:srgbClr val="72727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sz="1125" b="1" i="0" smtClean="0">
                                          <a:solidFill>
                                            <a:srgbClr val="72727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𝐄</m:t>
                                      </m:r>
                                    </m:e>
                                    <m:sub>
                                      <m:r>
                                        <a:rPr lang="it-IT" sz="1125" b="1" i="0" smtClean="0">
                                          <a:solidFill>
                                            <a:srgbClr val="72727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𝐣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it-IT" sz="1125" b="1" i="1" smtClean="0">
                                          <a:solidFill>
                                            <a:srgbClr val="72727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it-IT" sz="1125" b="1" i="0" smtClean="0">
                                          <a:solidFill>
                                            <a:srgbClr val="72727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𝐭</m:t>
                                      </m:r>
                                    </m:e>
                                  </m:d>
                                  <m:r>
                                    <a:rPr lang="it-IT" sz="1125" b="1" i="0" smtClean="0">
                                      <a:solidFill>
                                        <a:srgbClr val="72727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it-IT" sz="1125" b="1" i="1" smtClean="0">
                                          <a:solidFill>
                                            <a:srgbClr val="72727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it-IT" sz="1125" b="1" i="0" smtClean="0">
                                          <a:solidFill>
                                            <a:srgbClr val="72727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𝐄</m:t>
                                      </m:r>
                                    </m:e>
                                    <m:sup>
                                      <m:r>
                                        <a:rPr lang="it-IT" sz="1125" b="1" i="0" smtClean="0">
                                          <a:solidFill>
                                            <a:srgbClr val="72727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it-IT" sz="1125" b="1" i="0" smtClean="0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it-IT" sz="1125" b="1" i="0" smtClean="0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e>
                          </m:func>
                        </m:num>
                        <m:den>
                          <m:r>
                            <a:rPr lang="it-IT" sz="1125" b="1" i="0" smtClean="0">
                              <a:solidFill>
                                <a:srgbClr val="72727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</m:oMath>
                  </m:oMathPara>
                </a14:m>
                <a:endParaRPr lang="it-IT" sz="1125" b="1" dirty="0">
                  <a:solidFill>
                    <a:srgbClr val="727272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5" name="Segnaposto testo 6">
                <a:extLst>
                  <a:ext uri="{FF2B5EF4-FFF2-40B4-BE49-F238E27FC236}">
                    <a16:creationId xmlns:a16="http://schemas.microsoft.com/office/drawing/2014/main" id="{A0CFC6DE-1975-443B-00C0-0A60C59093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076" y="3444281"/>
                <a:ext cx="4589036" cy="1023194"/>
              </a:xfrm>
              <a:prstGeom prst="rect">
                <a:avLst/>
              </a:prstGeom>
              <a:blipFill>
                <a:blip r:embed="rId4"/>
                <a:stretch>
                  <a:fillRect t="-178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Segnaposto testo 6">
                <a:extLst>
                  <a:ext uri="{FF2B5EF4-FFF2-40B4-BE49-F238E27FC236}">
                    <a16:creationId xmlns:a16="http://schemas.microsoft.com/office/drawing/2014/main" id="{21A75736-C801-45F6-FF85-1047FFB0815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0076" y="4439481"/>
                <a:ext cx="4589036" cy="682597"/>
              </a:xfrm>
              <a:prstGeom prst="rect">
                <a:avLst/>
              </a:prstGeom>
            </p:spPr>
            <p:txBody>
              <a:bodyPr/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it-IT" sz="1125" b="1" i="1" smtClean="0">
                              <a:solidFill>
                                <a:srgbClr val="727272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pPr>
                        <m:e>
                          <m:r>
                            <a:rPr lang="it-IT" sz="1125" b="1" i="1">
                              <a:solidFill>
                                <a:srgbClr val="727272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𝑬</m:t>
                          </m:r>
                        </m:e>
                        <m:sup>
                          <m:r>
                            <a:rPr lang="it-IT" sz="1125" b="1" i="1">
                              <a:solidFill>
                                <a:srgbClr val="727272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∗</m:t>
                          </m:r>
                        </m:sup>
                      </m:sSup>
                      <m:r>
                        <a:rPr lang="it-IT" sz="1125" b="1" i="1" smtClean="0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r>
                        <a:rPr lang="it-IT" sz="1125" b="1" i="1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 </m:t>
                      </m:r>
                      <m:r>
                        <a:rPr lang="it-IT" sz="1125" b="1" i="1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𝒔𝒐𝒈𝒍𝒊𝒂</m:t>
                      </m:r>
                      <m:r>
                        <a:rPr lang="it-IT" sz="1125" b="1" i="1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 </m:t>
                      </m:r>
                      <m:r>
                        <a:rPr lang="it-IT" sz="1125" b="1" i="1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𝒅𝒊</m:t>
                      </m:r>
                      <m:r>
                        <a:rPr lang="it-IT" sz="1125" b="1" i="1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 </m:t>
                      </m:r>
                      <m:r>
                        <a:rPr lang="it-IT" sz="1125" b="1" i="1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𝒄𝒐𝒑𝒆𝒓𝒕𝒖𝒓𝒂</m:t>
                      </m:r>
                      <m:r>
                        <a:rPr lang="it-IT" sz="1125" b="1" i="1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 </m:t>
                      </m:r>
                      <m:d>
                        <m:dPr>
                          <m:ctrlPr>
                            <a:rPr lang="it-IT" sz="1125" b="1" i="1">
                              <a:solidFill>
                                <a:srgbClr val="727272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dPr>
                        <m:e>
                          <m:r>
                            <a:rPr lang="it-IT" sz="1125" b="1" i="1">
                              <a:solidFill>
                                <a:srgbClr val="727272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𝑳𝑩</m:t>
                          </m:r>
                        </m:e>
                      </m:d>
                    </m:oMath>
                  </m:oMathPara>
                </a14:m>
                <a:endParaRPr lang="it-IT" sz="1125" b="1" i="1" dirty="0">
                  <a:solidFill>
                    <a:srgbClr val="727272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8" name="Segnaposto testo 6">
                <a:extLst>
                  <a:ext uri="{FF2B5EF4-FFF2-40B4-BE49-F238E27FC236}">
                    <a16:creationId xmlns:a16="http://schemas.microsoft.com/office/drawing/2014/main" id="{21A75736-C801-45F6-FF85-1047FFB081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076" y="4439481"/>
                <a:ext cx="4589036" cy="68259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Immagine 10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171E7E6F-6661-8D65-B7E5-E6E3B7C885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55800" y="1016622"/>
            <a:ext cx="4248124" cy="2647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3628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3C39F8EF-079C-0635-E0EB-307ECF0A1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024" y="303845"/>
            <a:ext cx="1541951" cy="483077"/>
          </a:xfrm>
        </p:spPr>
        <p:txBody>
          <a:bodyPr/>
          <a:lstStyle/>
          <a:p>
            <a:r>
              <a:rPr lang="it-IT" sz="2000" dirty="0">
                <a:solidFill>
                  <a:srgbClr val="727272"/>
                </a:solidFill>
                <a:cs typeface="+mn-cs"/>
              </a:rPr>
              <a:t>Algoritmi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FA2625F9-0BB8-F254-5575-2691C4992E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it-IT" dirty="0"/>
              <a:t>Algoritmi</a:t>
            </a:r>
          </a:p>
          <a:p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Segnaposto testo 5">
                <a:extLst>
                  <a:ext uri="{FF2B5EF4-FFF2-40B4-BE49-F238E27FC236}">
                    <a16:creationId xmlns:a16="http://schemas.microsoft.com/office/drawing/2014/main" id="{D882F3BE-9090-E256-F724-A9E5CFCF843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05211" y="1250779"/>
                <a:ext cx="3736502" cy="2749190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it-IT" sz="1800" b="1" i="1" smtClean="0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𝑴𝒆𝒕𝒐𝒅𝒐</m:t>
                      </m:r>
                      <m:r>
                        <a:rPr lang="it-IT" sz="1800" b="1" i="1" smtClean="0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 </m:t>
                      </m:r>
                      <m:r>
                        <a:rPr lang="it-IT" sz="1800" b="1" i="1" smtClean="0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𝒅𝒊</m:t>
                      </m:r>
                      <m:r>
                        <a:rPr lang="it-IT" sz="1800" b="1" i="1" smtClean="0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 </m:t>
                      </m:r>
                      <m:r>
                        <a:rPr lang="it-IT" sz="1800" b="1" i="1" smtClean="0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𝒂𝒔𝒄𝒆𝒔𝒂</m:t>
                      </m:r>
                      <m:r>
                        <a:rPr lang="it-IT" sz="1800" b="1" i="1" smtClean="0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 </m:t>
                      </m:r>
                      <m:r>
                        <a:rPr lang="it-IT" sz="1800" b="1" i="1" smtClean="0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𝒅𝒆𝒍</m:t>
                      </m:r>
                      <m:r>
                        <a:rPr lang="it-IT" sz="1800" b="1" i="1" smtClean="0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 </m:t>
                      </m:r>
                      <m:r>
                        <a:rPr lang="it-IT" sz="1800" b="1" i="1" smtClean="0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𝒈𝒓𝒂𝒅𝒊𝒆𝒏𝒕𝒆</m:t>
                      </m:r>
                    </m:oMath>
                  </m:oMathPara>
                </a14:m>
                <a:endParaRPr lang="it-IT" dirty="0"/>
              </a:p>
              <a:p>
                <a:pPr>
                  <a:lnSpc>
                    <a:spcPct val="110000"/>
                  </a:lnSpc>
                </a:pPr>
                <a:r>
                  <a:rPr lang="it-IT" sz="1300" i="1" dirty="0">
                    <a:solidFill>
                      <a:srgbClr val="727272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Massimizzazione dell’indice di copertura totale</a:t>
                </a:r>
              </a:p>
              <a:p>
                <a:pPr>
                  <a:lnSpc>
                    <a:spcPct val="110000"/>
                  </a:lnSpc>
                </a:pPr>
                <a:r>
                  <a:rPr lang="it-IT" sz="1300" i="1" dirty="0">
                    <a:solidFill>
                      <a:srgbClr val="727272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Per ogni agente viene calcolato il gradiente della funzione obbiettivo rispetto alle posizioni sia di droni che di target</a:t>
                </a:r>
              </a:p>
              <a:p>
                <a:pPr>
                  <a:lnSpc>
                    <a:spcPct val="110000"/>
                  </a:lnSpc>
                </a:pPr>
                <a:r>
                  <a:rPr lang="it-IT" sz="1300" i="1" dirty="0">
                    <a:solidFill>
                      <a:srgbClr val="727272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Vengono aggiornate le traiettorie degli agenti seguendo la direzione del gradiente</a:t>
                </a:r>
                <a:endParaRPr lang="it-IT" dirty="0"/>
              </a:p>
              <a:p>
                <a:endParaRPr lang="it-IT" dirty="0"/>
              </a:p>
            </p:txBody>
          </p:sp>
        </mc:Choice>
        <mc:Fallback xmlns="">
          <p:sp>
            <p:nvSpPr>
              <p:cNvPr id="12" name="Segnaposto testo 5">
                <a:extLst>
                  <a:ext uri="{FF2B5EF4-FFF2-40B4-BE49-F238E27FC236}">
                    <a16:creationId xmlns:a16="http://schemas.microsoft.com/office/drawing/2014/main" id="{D882F3BE-9090-E256-F724-A9E5CFCF84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211" y="1250779"/>
                <a:ext cx="3736502" cy="2749190"/>
              </a:xfrm>
              <a:prstGeom prst="rect">
                <a:avLst/>
              </a:prstGeom>
              <a:blipFill>
                <a:blip r:embed="rId2"/>
                <a:stretch>
                  <a:fillRect r="-16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magine 4" descr="Immagine che contiene cerchio, diagramma, linea, Parallelo&#10;&#10;Descrizione generata automaticamente">
            <a:extLst>
              <a:ext uri="{FF2B5EF4-FFF2-40B4-BE49-F238E27FC236}">
                <a16:creationId xmlns:a16="http://schemas.microsoft.com/office/drawing/2014/main" id="{2F6104DE-681F-8867-EC68-4D98F7E981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73" t="6793" r="7737"/>
          <a:stretch/>
        </p:blipFill>
        <p:spPr>
          <a:xfrm>
            <a:off x="4280087" y="1236328"/>
            <a:ext cx="4478582" cy="357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2410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3C39F8EF-079C-0635-E0EB-307ECF0A1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0818" y="276545"/>
            <a:ext cx="4842363" cy="483077"/>
          </a:xfrm>
        </p:spPr>
        <p:txBody>
          <a:bodyPr/>
          <a:lstStyle/>
          <a:p>
            <a:r>
              <a:rPr lang="it-IT" sz="2000" dirty="0">
                <a:solidFill>
                  <a:srgbClr val="727272"/>
                </a:solidFill>
                <a:cs typeface="+mn-cs"/>
              </a:rPr>
              <a:t>Versione 1: ascesa del gradiente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FA2625F9-0BB8-F254-5575-2691C4992E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it-IT" dirty="0"/>
              <a:t>Algoritmi</a:t>
            </a:r>
          </a:p>
          <a:p>
            <a:endParaRPr lang="it-IT" dirty="0"/>
          </a:p>
        </p:txBody>
      </p:sp>
      <p:pic>
        <p:nvPicPr>
          <p:cNvPr id="6" name="Immagine 5" descr="Immagine che contiene testo, schermata, Carattere, linea&#10;&#10;Descrizione generata automaticamente">
            <a:extLst>
              <a:ext uri="{FF2B5EF4-FFF2-40B4-BE49-F238E27FC236}">
                <a16:creationId xmlns:a16="http://schemas.microsoft.com/office/drawing/2014/main" id="{6A9FDD90-8D47-BA94-E72A-331E62D744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21" r="1419"/>
          <a:stretch/>
        </p:blipFill>
        <p:spPr>
          <a:xfrm>
            <a:off x="1375260" y="975332"/>
            <a:ext cx="6393480" cy="281768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9A5A615F-29EE-9730-21AC-5B8008250A06}"/>
                  </a:ext>
                </a:extLst>
              </p:cNvPr>
              <p:cNvSpPr txBox="1"/>
              <p:nvPr/>
            </p:nvSpPr>
            <p:spPr>
              <a:xfrm>
                <a:off x="246588" y="4321517"/>
                <a:ext cx="5049898" cy="3970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it-IT" sz="1800" b="1" i="1" smtClean="0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𝑷𝒓𝒐𝒃𝒍𝒆𝒎𝒂</m:t>
                      </m:r>
                      <m:r>
                        <a:rPr lang="it-IT" sz="1800" b="1" i="1" smtClean="0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 </m:t>
                      </m:r>
                      <m:r>
                        <a:rPr lang="it-IT" sz="1800" b="1" i="1" smtClean="0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𝒅𝒆𝒍𝒍𝒂</m:t>
                      </m:r>
                      <m:r>
                        <a:rPr lang="it-IT" sz="1800" b="1" i="1" smtClean="0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 </m:t>
                      </m:r>
                      <m:r>
                        <a:rPr lang="it-IT" sz="1800" b="1" i="1" smtClean="0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𝒄𝒐𝒍𝒍𝒊𝒔𝒊𝒐𝒏𝒆</m:t>
                      </m:r>
                      <m:r>
                        <a:rPr lang="it-IT" sz="1800" b="1" i="1" smtClean="0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 </m:t>
                      </m:r>
                      <m:r>
                        <a:rPr lang="it-IT" sz="1800" b="1" i="1" smtClean="0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𝒕𝒓𝒂</m:t>
                      </m:r>
                      <m:r>
                        <a:rPr lang="it-IT" sz="1800" b="1" i="1" smtClean="0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 </m:t>
                      </m:r>
                      <m:r>
                        <a:rPr lang="it-IT" sz="1800" b="1" i="1" smtClean="0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𝒈𝒍𝒊</m:t>
                      </m:r>
                      <m:r>
                        <a:rPr lang="it-IT" sz="1800" b="1" i="1" smtClean="0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 </m:t>
                      </m:r>
                      <m:r>
                        <a:rPr lang="it-IT" sz="1800" b="1" i="1" smtClean="0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𝒂𝒈𝒆𝒏𝒕𝒊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9A5A615F-29EE-9730-21AC-5B8008250A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588" y="4321517"/>
                <a:ext cx="5049898" cy="397032"/>
              </a:xfrm>
              <a:prstGeom prst="rect">
                <a:avLst/>
              </a:prstGeom>
              <a:blipFill>
                <a:blip r:embed="rId3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1DA69236-3695-1DF5-C5B6-9A81F472ED93}"/>
                  </a:ext>
                </a:extLst>
              </p:cNvPr>
              <p:cNvSpPr txBox="1"/>
              <p:nvPr/>
            </p:nvSpPr>
            <p:spPr>
              <a:xfrm>
                <a:off x="246588" y="3930225"/>
                <a:ext cx="8208095" cy="29399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lang="it-IT" sz="1300" b="1" i="1" smtClean="0">
                        <a:solidFill>
                          <a:srgbClr val="72727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Verdana" panose="020B0604030504040204" pitchFamily="34" charset="0"/>
                      </a:rPr>
                      <m:t>𝜺</m:t>
                    </m:r>
                    <m:r>
                      <a:rPr lang="it-IT" sz="1300" b="1" i="1" smtClean="0">
                        <a:solidFill>
                          <a:srgbClr val="72727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Verdana" panose="020B0604030504040204" pitchFamily="34" charset="0"/>
                      </a:rPr>
                      <m:t>:</m:t>
                    </m:r>
                  </m:oMath>
                </a14:m>
                <a:r>
                  <a:rPr lang="it-IT" sz="1300" i="1" dirty="0">
                    <a:solidFill>
                      <a:srgbClr val="727272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passo di salita, responsabile della velocità con cui gli agenti si muovono seguendo il gradiente</a:t>
                </a:r>
              </a:p>
            </p:txBody>
          </p:sp>
        </mc:Choice>
        <mc:Fallback xmlns="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1DA69236-3695-1DF5-C5B6-9A81F472ED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588" y="3930225"/>
                <a:ext cx="8208095" cy="293991"/>
              </a:xfrm>
              <a:prstGeom prst="rect">
                <a:avLst/>
              </a:prstGeom>
              <a:blipFill>
                <a:blip r:embed="rId4"/>
                <a:stretch>
                  <a:fillRect b="-1875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457203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3C39F8EF-079C-0635-E0EB-307ECF0A1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8988" y="276630"/>
            <a:ext cx="5686021" cy="483077"/>
          </a:xfrm>
        </p:spPr>
        <p:txBody>
          <a:bodyPr/>
          <a:lstStyle/>
          <a:p>
            <a:r>
              <a:rPr lang="it-IT" sz="2000" dirty="0">
                <a:solidFill>
                  <a:srgbClr val="727272"/>
                </a:solidFill>
                <a:cs typeface="+mn-cs"/>
              </a:rPr>
              <a:t>Versione 2: aggiunta moto Browniano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FA2625F9-0BB8-F254-5575-2691C4992E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it-IT" dirty="0"/>
              <a:t>Algoritmi</a:t>
            </a:r>
          </a:p>
          <a:p>
            <a:endParaRPr lang="it-IT" dirty="0"/>
          </a:p>
        </p:txBody>
      </p:sp>
      <p:pic>
        <p:nvPicPr>
          <p:cNvPr id="5" name="Immagine 4" descr="Immagine che contiene testo, schermata, schermo, Carattere&#10;&#10;Descrizione generata automaticamente">
            <a:extLst>
              <a:ext uri="{FF2B5EF4-FFF2-40B4-BE49-F238E27FC236}">
                <a16:creationId xmlns:a16="http://schemas.microsoft.com/office/drawing/2014/main" id="{3B309CC1-0735-863A-F658-461D52CCD4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1047" y="2130377"/>
            <a:ext cx="5728546" cy="274088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Segnaposto testo 5">
                <a:extLst>
                  <a:ext uri="{FF2B5EF4-FFF2-40B4-BE49-F238E27FC236}">
                    <a16:creationId xmlns:a16="http://schemas.microsoft.com/office/drawing/2014/main" id="{42B8622F-76FF-A8FC-E342-9690CB45886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6588" y="926743"/>
                <a:ext cx="3246640" cy="3840480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it-IT" sz="1800" b="1" i="1" smtClean="0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𝑪𝒐𝒎𝒑𝒐𝒏𝒆𝒏𝒕𝒆</m:t>
                      </m:r>
                      <m:r>
                        <a:rPr lang="it-IT" sz="1800" b="1" i="1" smtClean="0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 </m:t>
                      </m:r>
                      <m:r>
                        <a:rPr lang="it-IT" sz="1800" b="1" i="1" smtClean="0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𝑩𝒓𝒐𝒘𝒏𝒊𝒂𝒏𝒂</m:t>
                      </m:r>
                    </m:oMath>
                  </m:oMathPara>
                </a14:m>
                <a:endParaRPr lang="it-IT" dirty="0"/>
              </a:p>
              <a:p>
                <a:pPr>
                  <a:lnSpc>
                    <a:spcPct val="11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sz="1400" b="1" i="1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l-GR" sz="1400" b="1" dirty="0">
                            <a:solidFill>
                              <a:srgbClr val="727272"/>
                            </a:solidFill>
                            <a:ea typeface="Verdana" panose="020B0604030504040204" pitchFamily="34" charset="0"/>
                          </a:rPr>
                          <m:t>η</m:t>
                        </m:r>
                      </m:e>
                      <m:sub>
                        <m:r>
                          <a:rPr lang="it-IT" sz="1400" b="1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it-IT" sz="1400" b="1" i="1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dPr>
                      <m:e>
                        <m:r>
                          <a:rPr lang="it-IT" sz="1400" b="1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𝑡</m:t>
                        </m:r>
                      </m:e>
                    </m:d>
                    <m:r>
                      <a:rPr lang="it-IT" sz="1400" b="1">
                        <a:solidFill>
                          <a:srgbClr val="727272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it-IT" sz="1400" b="1" i="1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it-IT" sz="1400" b="1" i="1">
                                <a:solidFill>
                                  <a:srgbClr val="727272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it-IT" sz="1400" b="1" i="1">
                                      <a:solidFill>
                                        <a:srgbClr val="727272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400" b="1">
                                      <a:solidFill>
                                        <a:srgbClr val="727272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𝑔𝑎𝑢𝑠𝑠</m:t>
                                  </m:r>
                                </m:e>
                                <m:sub>
                                  <m:r>
                                    <a:rPr lang="it-IT" sz="1400" b="1">
                                      <a:solidFill>
                                        <a:srgbClr val="727272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it-IT" sz="1400" b="1" i="1">
                                      <a:solidFill>
                                        <a:srgbClr val="727272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brk m:alnAt="7"/>
                                    </m:rPr>
                                    <a:rPr lang="it-IT" sz="1400" b="1">
                                      <a:solidFill>
                                        <a:srgbClr val="727272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m:rPr>
                                  <m:brk m:alnAt="7"/>
                                </m:rPr>
                                <a:rPr lang="it-IT" sz="1400" b="1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 </m:t>
                              </m:r>
                              <m:r>
                                <a:rPr lang="it-IT" sz="1400" b="1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   ∗</m:t>
                              </m:r>
                            </m:e>
                            <m:e>
                              <m:func>
                                <m:funcPr>
                                  <m:ctrlPr>
                                    <a:rPr lang="it-IT" sz="1400" b="1" i="1">
                                      <a:solidFill>
                                        <a:srgbClr val="727272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it-IT" sz="1400" b="1">
                                      <a:solidFill>
                                        <a:srgbClr val="727272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it-IT" sz="1400" b="1">
                                      <a:solidFill>
                                        <a:srgbClr val="727272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it-IT" sz="1400" b="1" i="1">
                                          <a:solidFill>
                                            <a:srgbClr val="727272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sz="1400" b="1">
                                          <a:solidFill>
                                            <a:srgbClr val="727272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it-IT" sz="1400" b="1">
                                          <a:solidFill>
                                            <a:srgbClr val="727272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it-IT" sz="1400" b="1">
                                      <a:solidFill>
                                        <a:srgbClr val="727272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(</m:t>
                                  </m:r>
                                  <m:r>
                                    <a:rPr lang="it-IT" sz="1400" b="1">
                                      <a:solidFill>
                                        <a:srgbClr val="727272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𝑡</m:t>
                                  </m:r>
                                  <m:r>
                                    <a:rPr lang="it-IT" sz="1400" b="1">
                                      <a:solidFill>
                                        <a:srgbClr val="727272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))</m:t>
                                  </m:r>
                                </m:e>
                              </m:func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it-IT" sz="1400" b="1" i="1">
                                      <a:solidFill>
                                        <a:srgbClr val="727272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400" b="1">
                                      <a:solidFill>
                                        <a:srgbClr val="727272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𝑔𝑎𝑢𝑠𝑠</m:t>
                                  </m:r>
                                </m:e>
                                <m:sub>
                                  <m:r>
                                    <a:rPr lang="it-IT" sz="1400" b="1">
                                      <a:solidFill>
                                        <a:srgbClr val="727272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it-IT" sz="1400" b="1" i="1">
                                      <a:solidFill>
                                        <a:srgbClr val="727272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sz="1400" b="1">
                                      <a:solidFill>
                                        <a:srgbClr val="727272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it-IT" sz="1400" b="1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    ∗</m:t>
                              </m:r>
                            </m:e>
                            <m:e>
                              <m:func>
                                <m:funcPr>
                                  <m:ctrlPr>
                                    <a:rPr lang="it-IT" sz="1400" b="1" i="1">
                                      <a:solidFill>
                                        <a:srgbClr val="727272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it-IT" sz="1400" b="1">
                                      <a:solidFill>
                                        <a:srgbClr val="727272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it-IT" sz="1400" b="1">
                                      <a:solidFill>
                                        <a:srgbClr val="727272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it-IT" sz="1400" b="1" i="1">
                                          <a:solidFill>
                                            <a:srgbClr val="727272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sz="1400" b="1">
                                          <a:solidFill>
                                            <a:srgbClr val="727272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it-IT" sz="1400" b="1">
                                          <a:solidFill>
                                            <a:srgbClr val="727272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it-IT" sz="1400" b="1">
                                      <a:solidFill>
                                        <a:srgbClr val="727272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(</m:t>
                                  </m:r>
                                  <m:r>
                                    <a:rPr lang="it-IT" sz="1400" b="1">
                                      <a:solidFill>
                                        <a:srgbClr val="727272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𝑡</m:t>
                                  </m:r>
                                  <m:r>
                                    <a:rPr lang="it-IT" sz="1400" b="1">
                                      <a:solidFill>
                                        <a:srgbClr val="727272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))</m:t>
                                  </m:r>
                                </m:e>
                              </m:func>
                            </m:e>
                          </m:mr>
                        </m:m>
                      </m:e>
                    </m:d>
                  </m:oMath>
                </a14:m>
                <a:endParaRPr lang="it-IT" sz="1400" b="1" dirty="0">
                  <a:solidFill>
                    <a:srgbClr val="727272"/>
                  </a:solidFill>
                  <a:ea typeface="Verdana" panose="020B0604030504040204" pitchFamily="34" charset="0"/>
                </a:endParaRPr>
              </a:p>
              <a:p>
                <a:pPr>
                  <a:lnSpc>
                    <a:spcPct val="110000"/>
                  </a:lnSpc>
                </a:pPr>
                <a:endParaRPr lang="it-IT" sz="1400" b="1" dirty="0">
                  <a:solidFill>
                    <a:srgbClr val="727272"/>
                  </a:solidFill>
                  <a:ea typeface="Verdana" panose="020B0604030504040204" pitchFamily="34" charset="0"/>
                </a:endParaRPr>
              </a:p>
              <a:p>
                <a:pPr>
                  <a:lnSpc>
                    <a:spcPct val="110000"/>
                  </a:lnSpc>
                </a:pPr>
                <a:r>
                  <a:rPr lang="it-IT" sz="1400" b="1" dirty="0">
                    <a:solidFill>
                      <a:srgbClr val="727272"/>
                    </a:solidFill>
                    <a:ea typeface="Verdana" panose="020B0604030504040204" pitchFamily="34" charset="0"/>
                  </a:rPr>
                  <a:t>Direzione casuale del moto: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400" b="1" i="1" smtClean="0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sSubPr>
                      <m:e>
                        <m:r>
                          <a:rPr lang="it-IT" sz="1400" b="1" i="1" smtClean="0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  <m:sub>
                        <m:r>
                          <a:rPr lang="it-IT" sz="1400" b="1" i="1" smtClean="0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𝒊</m:t>
                        </m:r>
                      </m:sub>
                    </m:sSub>
                    <m:d>
                      <m:dPr>
                        <m:ctrlPr>
                          <a:rPr lang="it-IT" sz="1400" b="1" i="1" smtClean="0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dPr>
                      <m:e>
                        <m:r>
                          <a:rPr lang="it-IT" sz="1400" b="1" i="1" smtClean="0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𝒕</m:t>
                        </m:r>
                      </m:e>
                    </m:d>
                    <m:r>
                      <a:rPr lang="it-IT" sz="1400" b="1" i="1" smtClean="0">
                        <a:solidFill>
                          <a:srgbClr val="727272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 </m:t>
                    </m:r>
                    <m:r>
                      <a:rPr lang="it-IT" sz="1400" b="1" i="1" smtClean="0">
                        <a:solidFill>
                          <a:srgbClr val="72727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 </m:t>
                    </m:r>
                    <m:r>
                      <a:rPr lang="it-IT" sz="1400" b="1" i="1" smtClean="0">
                        <a:solidFill>
                          <a:srgbClr val="72727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𝑼</m:t>
                    </m:r>
                    <m:d>
                      <m:dPr>
                        <m:ctrlPr>
                          <a:rPr lang="it-IT" sz="1400" b="1" i="1" smtClean="0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1400" b="1" i="1" smtClean="0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  <m:r>
                          <a:rPr lang="it-IT" sz="1400" b="1" i="1" smtClean="0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it-IT" sz="1400" b="1" i="1" smtClean="0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  <m:r>
                          <a:rPr lang="it-IT" sz="1400" b="1" i="1" smtClean="0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𝝅</m:t>
                        </m:r>
                      </m:e>
                    </m:d>
                  </m:oMath>
                </a14:m>
                <a:endParaRPr lang="it-IT" sz="1400" b="1" i="1" dirty="0">
                  <a:solidFill>
                    <a:srgbClr val="727272"/>
                  </a:solidFill>
                  <a:latin typeface="Cambria Math" panose="02040503050406030204" pitchFamily="18" charset="0"/>
                  <a:ea typeface="Verdana" panose="020B0604030504040204" pitchFamily="34" charset="0"/>
                </a:endParaRPr>
              </a:p>
              <a:p>
                <a:pPr>
                  <a:lnSpc>
                    <a:spcPct val="110000"/>
                  </a:lnSpc>
                </a:pPr>
                <a:endParaRPr lang="it-IT" sz="1400" b="1" i="1" dirty="0">
                  <a:solidFill>
                    <a:srgbClr val="727272"/>
                  </a:solidFill>
                  <a:latin typeface="Cambria Math" panose="02040503050406030204" pitchFamily="18" charset="0"/>
                  <a:ea typeface="Verdana" panose="020B0604030504040204" pitchFamily="34" charset="0"/>
                </a:endParaRPr>
              </a:p>
              <a:p>
                <a:pPr>
                  <a:lnSpc>
                    <a:spcPct val="110000"/>
                  </a:lnSpc>
                </a:pPr>
                <a:r>
                  <a:rPr lang="it-IT" sz="1400" b="1" dirty="0">
                    <a:solidFill>
                      <a:srgbClr val="727272"/>
                    </a:solidFill>
                    <a:ea typeface="Verdana" panose="020B0604030504040204" pitchFamily="34" charset="0"/>
                  </a:rPr>
                  <a:t>Intensità del moto: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400" b="1" i="1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sSubPr>
                      <m:e>
                        <m:r>
                          <a:rPr lang="it-IT" sz="1400" b="1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𝒈𝒂𝒖𝒔𝒔</m:t>
                        </m:r>
                      </m:e>
                      <m:sub>
                        <m:r>
                          <a:rPr lang="it-IT" sz="1400" b="1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𝒊</m:t>
                        </m:r>
                      </m:sub>
                    </m:sSub>
                    <m:d>
                      <m:dPr>
                        <m:ctrlPr>
                          <a:rPr lang="it-IT" sz="1400" b="1" i="1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dPr>
                      <m:e>
                        <m:r>
                          <a:rPr lang="it-IT" sz="1400" b="1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𝒕</m:t>
                        </m:r>
                      </m:e>
                    </m:d>
                    <m:r>
                      <a:rPr lang="it-IT" sz="1400" b="1">
                        <a:solidFill>
                          <a:srgbClr val="727272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 ~ </m:t>
                    </m:r>
                    <m:r>
                      <a:rPr lang="it-IT" sz="1400" b="1">
                        <a:solidFill>
                          <a:srgbClr val="727272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𝑵</m:t>
                    </m:r>
                    <m:r>
                      <a:rPr lang="it-IT" sz="1400" b="1">
                        <a:solidFill>
                          <a:srgbClr val="727272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(</m:t>
                    </m:r>
                    <m:r>
                      <a:rPr lang="it-IT" sz="1400" b="1">
                        <a:solidFill>
                          <a:srgbClr val="727272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𝟎</m:t>
                    </m:r>
                    <m:r>
                      <a:rPr lang="it-IT" sz="1400" b="1">
                        <a:solidFill>
                          <a:srgbClr val="727272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,</m:t>
                    </m:r>
                    <m:r>
                      <a:rPr lang="it-IT" sz="1400" b="1">
                        <a:solidFill>
                          <a:srgbClr val="727272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𝟏</m:t>
                    </m:r>
                    <m:r>
                      <a:rPr lang="it-IT" sz="1400" b="1">
                        <a:solidFill>
                          <a:srgbClr val="727272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)</m:t>
                    </m:r>
                  </m:oMath>
                </a14:m>
                <a:endParaRPr lang="it-IT" sz="1400" b="1" dirty="0">
                  <a:solidFill>
                    <a:srgbClr val="727272"/>
                  </a:solidFill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7" name="Segnaposto testo 5">
                <a:extLst>
                  <a:ext uri="{FF2B5EF4-FFF2-40B4-BE49-F238E27FC236}">
                    <a16:creationId xmlns:a16="http://schemas.microsoft.com/office/drawing/2014/main" id="{42B8622F-76FF-A8FC-E342-9690CB4588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588" y="926743"/>
                <a:ext cx="3246640" cy="3840480"/>
              </a:xfrm>
              <a:prstGeom prst="rect">
                <a:avLst/>
              </a:prstGeom>
              <a:blipFill>
                <a:blip r:embed="rId3"/>
                <a:stretch>
                  <a:fillRect l="-37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706018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3C39F8EF-079C-0635-E0EB-307ECF0A1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4668" y="276630"/>
            <a:ext cx="6985947" cy="483077"/>
          </a:xfrm>
        </p:spPr>
        <p:txBody>
          <a:bodyPr/>
          <a:lstStyle/>
          <a:p>
            <a:r>
              <a:rPr lang="it-IT" sz="1900" dirty="0">
                <a:solidFill>
                  <a:srgbClr val="727272"/>
                </a:solidFill>
                <a:cs typeface="+mn-cs"/>
              </a:rPr>
              <a:t>Versione 3: aggiunta di un potenziale repulsivo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FA2625F9-0BB8-F254-5575-2691C4992E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it-IT" dirty="0"/>
              <a:t>Algoritmi</a:t>
            </a:r>
          </a:p>
          <a:p>
            <a:endParaRPr lang="it-IT" dirty="0"/>
          </a:p>
        </p:txBody>
      </p:sp>
      <p:pic>
        <p:nvPicPr>
          <p:cNvPr id="6" name="Immagine 5" descr="Immagine che contiene testo, schermata, schermo, Carattere&#10;&#10;Descrizione generata automaticamente">
            <a:extLst>
              <a:ext uri="{FF2B5EF4-FFF2-40B4-BE49-F238E27FC236}">
                <a16:creationId xmlns:a16="http://schemas.microsoft.com/office/drawing/2014/main" id="{6B4E204C-4F9E-E6F2-0653-C5A553AA7D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886" y="797134"/>
            <a:ext cx="7122228" cy="343246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0E57E4CF-363A-57D5-B0D6-4B0E10293465}"/>
                  </a:ext>
                </a:extLst>
              </p:cNvPr>
              <p:cNvSpPr txBox="1"/>
              <p:nvPr/>
            </p:nvSpPr>
            <p:spPr>
              <a:xfrm>
                <a:off x="246588" y="4383413"/>
                <a:ext cx="5049898" cy="3970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it-IT" sz="1800" b="1" i="1" smtClean="0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𝑹𝒊𝒔𝒐𝒍𝒗𝒆</m:t>
                      </m:r>
                      <m:r>
                        <a:rPr lang="it-IT" sz="1800" b="1" i="1" smtClean="0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 </m:t>
                      </m:r>
                      <m:r>
                        <a:rPr lang="it-IT" sz="1800" b="1" i="1" smtClean="0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𝒍𝒂</m:t>
                      </m:r>
                      <m:r>
                        <a:rPr lang="it-IT" sz="1800" b="1" i="1" smtClean="0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 </m:t>
                      </m:r>
                      <m:r>
                        <a:rPr lang="it-IT" sz="1800" b="1" i="1" smtClean="0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𝒄𝒐𝒍𝒍𝒊𝒔𝒊𝒐𝒏𝒆</m:t>
                      </m:r>
                      <m:r>
                        <a:rPr lang="it-IT" sz="1800" b="1" i="1" smtClean="0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 </m:t>
                      </m:r>
                      <m:r>
                        <a:rPr lang="it-IT" sz="1800" b="1" i="1" smtClean="0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𝒕𝒓𝒂</m:t>
                      </m:r>
                      <m:r>
                        <a:rPr lang="it-IT" sz="1800" b="1" i="1" smtClean="0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 </m:t>
                      </m:r>
                      <m:r>
                        <a:rPr lang="it-IT" sz="1800" b="1" i="1" smtClean="0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𝒈𝒍𝒊</m:t>
                      </m:r>
                      <m:r>
                        <a:rPr lang="it-IT" sz="1800" b="1" i="1" smtClean="0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 </m:t>
                      </m:r>
                      <m:r>
                        <a:rPr lang="it-IT" sz="1800" b="1" i="1" smtClean="0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𝒂𝒈𝒆𝒏𝒕𝒊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0E57E4CF-363A-57D5-B0D6-4B0E102934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588" y="4383413"/>
                <a:ext cx="5049898" cy="397032"/>
              </a:xfrm>
              <a:prstGeom prst="rect">
                <a:avLst/>
              </a:prstGeom>
              <a:blipFill>
                <a:blip r:embed="rId3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411515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A0356F0E-C03E-698B-FA95-5EE08052C10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it-IT" dirty="0"/>
              <a:t>Algoritmi</a:t>
            </a:r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C35DC1DB-5BF5-3611-5F38-5A76A26BDBD8}"/>
              </a:ext>
            </a:extLst>
          </p:cNvPr>
          <p:cNvSpPr txBox="1">
            <a:spLocks/>
          </p:cNvSpPr>
          <p:nvPr/>
        </p:nvSpPr>
        <p:spPr>
          <a:xfrm>
            <a:off x="511941" y="879614"/>
            <a:ext cx="2540748" cy="2749190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endParaRPr lang="it-IT" dirty="0"/>
          </a:p>
          <a:p>
            <a:endParaRPr lang="it-IT" dirty="0"/>
          </a:p>
        </p:txBody>
      </p:sp>
      <p:sp>
        <p:nvSpPr>
          <p:cNvPr id="13" name="Segnaposto testo 4">
            <a:extLst>
              <a:ext uri="{FF2B5EF4-FFF2-40B4-BE49-F238E27FC236}">
                <a16:creationId xmlns:a16="http://schemas.microsoft.com/office/drawing/2014/main" id="{F03667D6-B829-884D-3B7B-6BF2B2F94CF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274826" y="3848563"/>
            <a:ext cx="4869174" cy="604241"/>
          </a:xfrm>
        </p:spPr>
        <p:txBody>
          <a:bodyPr/>
          <a:lstStyle/>
          <a:p>
            <a:r>
              <a:rPr lang="it-IT" dirty="0"/>
              <a:t>Definizione dei parametri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Segnaposto testo 6">
                <a:extLst>
                  <a:ext uri="{FF2B5EF4-FFF2-40B4-BE49-F238E27FC236}">
                    <a16:creationId xmlns:a16="http://schemas.microsoft.com/office/drawing/2014/main" id="{77B9A1C3-B0F6-133D-42FD-47154C27C0E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0076" y="1016622"/>
                <a:ext cx="4589036" cy="1023194"/>
              </a:xfrm>
              <a:prstGeom prst="rect">
                <a:avLst/>
              </a:prstGeom>
            </p:spPr>
            <p:txBody>
              <a:bodyPr/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it-IT" sz="1125" b="1" dirty="0">
                    <a:solidFill>
                      <a:srgbClr val="727272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Forza repulsiva totale tra l’agente ‘i’ e l’agente ‘k’:</a:t>
                </a:r>
              </a:p>
              <a:p>
                <a:pPr marL="0" indent="0">
                  <a:buNone/>
                </a:pPr>
                <a:endParaRPr lang="it-IT" sz="1125" b="1" dirty="0">
                  <a:solidFill>
                    <a:srgbClr val="727272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l-GR" sz="1400" b="1" i="1" dirty="0">
                          <a:solidFill>
                            <a:srgbClr val="727272"/>
                          </a:solidFill>
                          <a:ea typeface="Verdana" panose="020B0604030504040204" pitchFamily="34" charset="0"/>
                        </a:rPr>
                        <m:t>η</m:t>
                      </m:r>
                      <m:r>
                        <m:rPr>
                          <m:nor/>
                        </m:rPr>
                        <a:rPr lang="it-IT" sz="1400" b="1" i="1" dirty="0" smtClean="0">
                          <a:solidFill>
                            <a:srgbClr val="727272"/>
                          </a:solidFill>
                          <a:ea typeface="Verdana" panose="020B0604030504040204" pitchFamily="34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it-IT" sz="1400" b="1" i="1" dirty="0">
                          <a:solidFill>
                            <a:srgbClr val="727272"/>
                          </a:solidFill>
                          <a:ea typeface="Verdana" panose="020B0604030504040204" pitchFamily="34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it-IT" sz="1400" b="1" i="1" dirty="0">
                              <a:solidFill>
                                <a:srgbClr val="727272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it-IT" sz="1400" b="1" i="1" dirty="0">
                              <a:solidFill>
                                <a:srgbClr val="727272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𝒌</m:t>
                          </m:r>
                          <m:r>
                            <a:rPr lang="it-IT" sz="1400" b="1" i="1" dirty="0">
                              <a:solidFill>
                                <a:srgbClr val="727272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≠</m:t>
                          </m:r>
                          <m:r>
                            <a:rPr lang="it-IT" sz="1400" b="1" i="1" dirty="0">
                              <a:solidFill>
                                <a:srgbClr val="727272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𝒊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it-IT" sz="1400" b="1" i="1" dirty="0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nor/>
                                </m:rPr>
                                <a:rPr lang="el-GR" sz="1400" b="1" i="1" dirty="0">
                                  <a:solidFill>
                                    <a:srgbClr val="727272"/>
                                  </a:solidFill>
                                  <a:ea typeface="Verdana" panose="020B0604030504040204" pitchFamily="34" charset="0"/>
                                </a:rPr>
                                <m:t>η</m:t>
                              </m:r>
                            </m:e>
                            <m:sub>
                              <m:r>
                                <a:rPr lang="it-IT" sz="1400" b="1" i="1" dirty="0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𝒊</m:t>
                              </m:r>
                            </m:sub>
                            <m:sup>
                              <m:r>
                                <a:rPr lang="it-IT" sz="1400" b="1" i="1" dirty="0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𝒌</m:t>
                              </m:r>
                            </m:sup>
                          </m:sSubSup>
                          <m:r>
                            <a:rPr lang="it-IT" sz="1400" b="1" i="1" dirty="0">
                              <a:solidFill>
                                <a:srgbClr val="727272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(</m:t>
                          </m:r>
                          <m:r>
                            <a:rPr lang="it-IT" sz="1400" b="1" i="1" dirty="0">
                              <a:solidFill>
                                <a:srgbClr val="727272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𝒕</m:t>
                          </m:r>
                          <m:r>
                            <a:rPr lang="it-IT" sz="1400" b="1" i="1" dirty="0">
                              <a:solidFill>
                                <a:srgbClr val="727272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it-IT" sz="1400" b="1" i="1" dirty="0">
                  <a:solidFill>
                    <a:srgbClr val="727272"/>
                  </a:solidFill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2" name="Segnaposto testo 6">
                <a:extLst>
                  <a:ext uri="{FF2B5EF4-FFF2-40B4-BE49-F238E27FC236}">
                    <a16:creationId xmlns:a16="http://schemas.microsoft.com/office/drawing/2014/main" id="{77B9A1C3-B0F6-133D-42FD-47154C27C0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076" y="1016622"/>
                <a:ext cx="4589036" cy="1023194"/>
              </a:xfrm>
              <a:prstGeom prst="rect">
                <a:avLst/>
              </a:prstGeom>
              <a:blipFill>
                <a:blip r:embed="rId2"/>
                <a:stretch>
                  <a:fillRect t="-33929" b="-9583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testo 6">
                <a:extLst>
                  <a:ext uri="{FF2B5EF4-FFF2-40B4-BE49-F238E27FC236}">
                    <a16:creationId xmlns:a16="http://schemas.microsoft.com/office/drawing/2014/main" id="{736D8610-C620-EEAF-A978-7C5D694F996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0076" y="2317083"/>
                <a:ext cx="4589036" cy="1023194"/>
              </a:xfrm>
              <a:prstGeom prst="rect">
                <a:avLst/>
              </a:prstGeom>
            </p:spPr>
            <p:txBody>
              <a:bodyPr/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it-IT" sz="1125" b="1" dirty="0">
                    <a:solidFill>
                      <a:srgbClr val="727272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Componente repulsiva:</a:t>
                </a:r>
              </a:p>
              <a:p>
                <a:pPr marL="0" indent="0">
                  <a:buNone/>
                </a:pPr>
                <a:endParaRPr lang="it-IT" sz="1125" b="1" dirty="0">
                  <a:solidFill>
                    <a:srgbClr val="727272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it-IT" sz="1200" b="1" i="1" smtClean="0">
                              <a:solidFill>
                                <a:srgbClr val="727272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 sz="1200" b="1" i="1" dirty="0">
                              <a:solidFill>
                                <a:srgbClr val="727272"/>
                              </a:solidFill>
                              <a:ea typeface="Verdana" panose="020B0604030504040204" pitchFamily="34" charset="0"/>
                            </a:rPr>
                            <m:t>η</m:t>
                          </m:r>
                        </m:e>
                        <m:sub>
                          <m:r>
                            <a:rPr lang="it-IT" sz="1200" b="1" i="1" smtClean="0">
                              <a:solidFill>
                                <a:srgbClr val="727272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𝒊</m:t>
                          </m:r>
                        </m:sub>
                        <m:sup>
                          <m:r>
                            <a:rPr lang="it-IT" sz="1200" b="1" i="1" smtClean="0">
                              <a:solidFill>
                                <a:srgbClr val="727272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𝒌</m:t>
                          </m:r>
                        </m:sup>
                      </m:sSubSup>
                      <m:d>
                        <m:dPr>
                          <m:ctrlPr>
                            <a:rPr lang="it-IT" sz="1200" b="1" i="1" smtClean="0">
                              <a:solidFill>
                                <a:srgbClr val="727272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dPr>
                        <m:e>
                          <m:r>
                            <a:rPr lang="it-IT" sz="1200" b="1" i="1" smtClean="0">
                              <a:solidFill>
                                <a:srgbClr val="727272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𝒕</m:t>
                          </m:r>
                        </m:e>
                      </m:d>
                      <m:r>
                        <a:rPr lang="it-IT" sz="1200" b="1" i="1" smtClean="0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 </m:t>
                      </m:r>
                      <m:d>
                        <m:dPr>
                          <m:begChr m:val="{"/>
                          <m:endChr m:val=""/>
                          <m:ctrlPr>
                            <a:rPr lang="it-IT" sz="1200" b="1" i="1" smtClean="0">
                              <a:solidFill>
                                <a:srgbClr val="727272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it-IT" sz="1200" b="1" i="1" smtClean="0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eqArr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it-IT" sz="1200" b="1" i="1" smtClean="0">
                                      <a:solidFill>
                                        <a:srgbClr val="727272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it-IT" sz="1200" b="1" i="1" smtClean="0">
                                          <a:solidFill>
                                            <a:srgbClr val="727272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it-IT" sz="1200" b="1" i="1" smtClean="0">
                                              <a:solidFill>
                                                <a:srgbClr val="727272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sz="1200" b="1" i="1" smtClean="0">
                                              <a:solidFill>
                                                <a:srgbClr val="727272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</a:rPr>
                                            <m:t>𝒑</m:t>
                                          </m:r>
                                        </m:e>
                                        <m:sub>
                                          <m:r>
                                            <a:rPr lang="it-IT" sz="1200" b="1" i="1" smtClean="0">
                                              <a:solidFill>
                                                <a:srgbClr val="727272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</a:rPr>
                                            <m:t>𝒊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it-IT" sz="1200" b="1" i="1" smtClean="0">
                                              <a:solidFill>
                                                <a:srgbClr val="727272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it-IT" sz="1200" b="1" i="1" smtClean="0">
                                              <a:solidFill>
                                                <a:srgbClr val="727272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</a:rPr>
                                            <m:t>𝒕</m:t>
                                          </m:r>
                                        </m:e>
                                      </m:d>
                                      <m:r>
                                        <a:rPr lang="it-IT" sz="1200" b="1" i="1" smtClean="0">
                                          <a:solidFill>
                                            <a:srgbClr val="727272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it-IT" sz="1200" b="1" i="1" smtClean="0">
                                              <a:solidFill>
                                                <a:srgbClr val="727272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sz="1200" b="1" i="1" smtClean="0">
                                              <a:solidFill>
                                                <a:srgbClr val="727272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</a:rPr>
                                            <m:t>𝒑</m:t>
                                          </m:r>
                                        </m:e>
                                        <m:sub>
                                          <m:r>
                                            <a:rPr lang="it-IT" sz="1200" b="1" i="1" smtClean="0">
                                              <a:solidFill>
                                                <a:srgbClr val="727272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</a:rPr>
                                            <m:t>𝒌</m:t>
                                          </m:r>
                                        </m:sub>
                                      </m:sSub>
                                      <m:r>
                                        <a:rPr lang="it-IT" sz="1200" b="1" i="1" smtClean="0">
                                          <a:solidFill>
                                            <a:srgbClr val="727272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(</m:t>
                                      </m:r>
                                      <m:r>
                                        <a:rPr lang="it-IT" sz="1200" b="1" i="1" smtClean="0">
                                          <a:solidFill>
                                            <a:srgbClr val="727272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𝒕</m:t>
                                      </m:r>
                                      <m:r>
                                        <a:rPr lang="it-IT" sz="1200" b="1" i="1" smtClean="0">
                                          <a:solidFill>
                                            <a:srgbClr val="727272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)</m:t>
                                      </m:r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it-IT" sz="1200" b="1" i="1" smtClean="0">
                                              <a:solidFill>
                                                <a:srgbClr val="727272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sz="1200" b="1" i="1" smtClean="0">
                                              <a:solidFill>
                                                <a:srgbClr val="727272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</a:rPr>
                                            <m:t>𝒅</m:t>
                                          </m:r>
                                        </m:e>
                                        <m:sub>
                                          <m:r>
                                            <a:rPr lang="it-IT" sz="1200" b="1" i="1" smtClean="0">
                                              <a:solidFill>
                                                <a:srgbClr val="727272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</a:rPr>
                                            <m:t>𝒊𝒌</m:t>
                                          </m:r>
                                        </m:sub>
                                      </m:sSub>
                                      <m:r>
                                        <a:rPr lang="it-IT" sz="1200" b="1" i="1" smtClean="0">
                                          <a:solidFill>
                                            <a:srgbClr val="727272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(</m:t>
                                      </m:r>
                                      <m:r>
                                        <a:rPr lang="it-IT" sz="1200" b="1" i="1" smtClean="0">
                                          <a:solidFill>
                                            <a:srgbClr val="727272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𝒕</m:t>
                                      </m:r>
                                      <m:r>
                                        <a:rPr lang="it-IT" sz="1200" b="1" i="1" smtClean="0">
                                          <a:solidFill>
                                            <a:srgbClr val="727272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)</m:t>
                                      </m:r>
                                    </m:den>
                                  </m:f>
                                </m:e>
                              </m:d>
                              <m:r>
                                <a:rPr lang="it-IT" sz="1200" b="1" i="1" smtClean="0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∗ 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it-IT" sz="1200" b="1" i="1" smtClean="0">
                                      <a:solidFill>
                                        <a:srgbClr val="727272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it-IT" sz="1200" b="1" i="1" smtClean="0">
                                          <a:solidFill>
                                            <a:srgbClr val="727272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it-IT" sz="1200" b="1" i="1" smtClean="0">
                                          <a:solidFill>
                                            <a:srgbClr val="72727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𝜹</m:t>
                                      </m:r>
                                      <m:r>
                                        <a:rPr lang="it-IT" sz="1200" b="1" i="1" smtClean="0">
                                          <a:solidFill>
                                            <a:srgbClr val="72727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it-IT" sz="1200" b="1" i="1" smtClean="0">
                                              <a:solidFill>
                                                <a:srgbClr val="72727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sz="1200" b="1" i="1" smtClean="0">
                                              <a:solidFill>
                                                <a:srgbClr val="72727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𝒅</m:t>
                                          </m:r>
                                        </m:e>
                                        <m:sub>
                                          <m:r>
                                            <a:rPr lang="it-IT" sz="1200" b="1" i="1" smtClean="0">
                                              <a:solidFill>
                                                <a:srgbClr val="72727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𝒊𝒌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it-IT" sz="1200" b="1" i="1" smtClean="0">
                                              <a:solidFill>
                                                <a:srgbClr val="72727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it-IT" sz="1200" b="1" i="1" smtClean="0">
                                              <a:solidFill>
                                                <a:srgbClr val="72727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𝒕</m:t>
                                          </m:r>
                                        </m:e>
                                      </m:d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it-IT" sz="1200" b="1" i="1" smtClean="0">
                                              <a:solidFill>
                                                <a:srgbClr val="727272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sz="1200" b="1" i="1" smtClean="0">
                                              <a:solidFill>
                                                <a:srgbClr val="727272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</a:rPr>
                                            <m:t>𝒅</m:t>
                                          </m:r>
                                        </m:e>
                                        <m:sub>
                                          <m:r>
                                            <a:rPr lang="it-IT" sz="1200" b="1" i="1" smtClean="0">
                                              <a:solidFill>
                                                <a:srgbClr val="727272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</a:rPr>
                                            <m:t>𝒊𝒌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it-IT" sz="1200" b="1" i="1" smtClean="0">
                                              <a:solidFill>
                                                <a:srgbClr val="727272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it-IT" sz="1200" b="1" i="1" smtClean="0">
                                              <a:solidFill>
                                                <a:srgbClr val="727272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</a:rPr>
                                            <m:t>𝒕</m:t>
                                          </m:r>
                                        </m:e>
                                      </m:d>
                                    </m:den>
                                  </m:f>
                                </m:e>
                              </m:d>
                              <m:r>
                                <a:rPr lang="it-IT" sz="1200" b="1" i="1" smtClean="0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,   </m:t>
                              </m:r>
                              <m:r>
                                <a:rPr lang="it-IT" sz="1200" b="1" i="1" smtClean="0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𝒔𝒆</m:t>
                              </m:r>
                              <m:r>
                                <a:rPr lang="it-IT" sz="1200" b="1" i="1" smtClean="0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it-IT" sz="1200" b="1" i="1" smtClean="0">
                                      <a:solidFill>
                                        <a:srgbClr val="727272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200" b="1" i="1" smtClean="0">
                                      <a:solidFill>
                                        <a:srgbClr val="727272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𝒅</m:t>
                                  </m:r>
                                </m:e>
                                <m:sub>
                                  <m:r>
                                    <a:rPr lang="it-IT" sz="1200" b="1" i="1" smtClean="0">
                                      <a:solidFill>
                                        <a:srgbClr val="727272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𝒊𝒌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it-IT" sz="1200" b="1" i="1" smtClean="0">
                                      <a:solidFill>
                                        <a:srgbClr val="727272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sz="1200" b="1" i="1" smtClean="0">
                                      <a:solidFill>
                                        <a:srgbClr val="727272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𝒕</m:t>
                                  </m:r>
                                </m:e>
                              </m:d>
                              <m:r>
                                <a:rPr lang="it-IT" sz="1200" b="1" i="1" smtClean="0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≤</m:t>
                              </m:r>
                              <m:r>
                                <a:rPr lang="it-IT" sz="1200" b="1" i="1" smtClean="0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𝜹</m:t>
                              </m:r>
                            </m:e>
                            <m:e>
                              <m:r>
                                <a:rPr lang="it-IT" sz="1200" b="1" i="1" smtClean="0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𝟎</m:t>
                              </m:r>
                              <m:r>
                                <a:rPr lang="it-IT" sz="1200" b="1" i="1" smtClean="0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,                                                            </m:t>
                              </m:r>
                              <m:r>
                                <a:rPr lang="it-IT" sz="1200" b="1" i="1" smtClean="0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𝒔𝒆</m:t>
                              </m:r>
                              <m:r>
                                <a:rPr lang="it-IT" sz="1200" b="1" i="1" smtClean="0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it-IT" sz="1200" b="1" i="1" smtClean="0">
                                      <a:solidFill>
                                        <a:srgbClr val="727272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200" b="1" i="1" smtClean="0">
                                      <a:solidFill>
                                        <a:srgbClr val="727272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𝒅</m:t>
                                  </m:r>
                                </m:e>
                                <m:sub>
                                  <m:r>
                                    <a:rPr lang="it-IT" sz="1200" b="1" i="1" smtClean="0">
                                      <a:solidFill>
                                        <a:srgbClr val="727272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𝒊𝒌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it-IT" sz="1200" b="1" i="1" smtClean="0">
                                      <a:solidFill>
                                        <a:srgbClr val="727272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sz="1200" b="1" i="1" smtClean="0">
                                      <a:solidFill>
                                        <a:srgbClr val="727272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𝒕</m:t>
                                  </m:r>
                                </m:e>
                              </m:d>
                              <m:r>
                                <a:rPr lang="it-IT" sz="1200" b="1" i="1" smtClean="0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&gt;</m:t>
                              </m:r>
                              <m:r>
                                <a:rPr lang="it-IT" sz="1200" b="1" i="1" smtClean="0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𝜹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it-IT" sz="1125" b="1" i="1" dirty="0">
                  <a:solidFill>
                    <a:srgbClr val="727272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3" name="Segnaposto testo 6">
                <a:extLst>
                  <a:ext uri="{FF2B5EF4-FFF2-40B4-BE49-F238E27FC236}">
                    <a16:creationId xmlns:a16="http://schemas.microsoft.com/office/drawing/2014/main" id="{736D8610-C620-EEAF-A978-7C5D694F99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076" y="2317083"/>
                <a:ext cx="4589036" cy="1023194"/>
              </a:xfrm>
              <a:prstGeom prst="rect">
                <a:avLst/>
              </a:prstGeom>
              <a:blipFill>
                <a:blip r:embed="rId3"/>
                <a:stretch>
                  <a:fillRect t="-1786" b="-595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Segnaposto testo 6">
                <a:extLst>
                  <a:ext uri="{FF2B5EF4-FFF2-40B4-BE49-F238E27FC236}">
                    <a16:creationId xmlns:a16="http://schemas.microsoft.com/office/drawing/2014/main" id="{A0CFC6DE-1975-443B-00C0-0A60C590932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0076" y="3906071"/>
                <a:ext cx="4589036" cy="1023194"/>
              </a:xfrm>
              <a:prstGeom prst="rect">
                <a:avLst/>
              </a:prstGeom>
            </p:spPr>
            <p:txBody>
              <a:bodyPr/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it-IT" sz="1125" b="1" dirty="0">
                    <a:solidFill>
                      <a:srgbClr val="727272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Distanza tra l’agente ‘i’ e l’agente ‘k’ al tempo ‘t’:</a:t>
                </a:r>
              </a:p>
              <a:p>
                <a:pPr marL="0" indent="0">
                  <a:buNone/>
                </a:pPr>
                <a:endParaRPr lang="it-IT" sz="1125" b="1" dirty="0">
                  <a:solidFill>
                    <a:srgbClr val="727272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200" b="1" i="1">
                              <a:solidFill>
                                <a:srgbClr val="727272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it-IT" sz="1200" b="1" i="1">
                              <a:solidFill>
                                <a:srgbClr val="727272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𝒅</m:t>
                          </m:r>
                        </m:e>
                        <m:sub>
                          <m:r>
                            <a:rPr lang="it-IT" sz="1200" b="1" i="1">
                              <a:solidFill>
                                <a:srgbClr val="727272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𝒊𝒌</m:t>
                          </m:r>
                        </m:sub>
                      </m:sSub>
                      <m:d>
                        <m:dPr>
                          <m:ctrlPr>
                            <a:rPr lang="it-IT" sz="1200" b="1" i="1">
                              <a:solidFill>
                                <a:srgbClr val="727272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dPr>
                        <m:e>
                          <m:r>
                            <a:rPr lang="it-IT" sz="1200" b="1" i="1">
                              <a:solidFill>
                                <a:srgbClr val="727272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𝒕</m:t>
                          </m:r>
                        </m:e>
                      </m:d>
                      <m:r>
                        <a:rPr lang="it-IT" sz="1200" b="1" i="1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=|</m:t>
                      </m:r>
                      <m:d>
                        <m:dPr>
                          <m:begChr m:val="|"/>
                          <m:endChr m:val="|"/>
                          <m:ctrlPr>
                            <a:rPr lang="it-IT" sz="1200" b="1" i="1">
                              <a:solidFill>
                                <a:srgbClr val="727272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sz="1200" b="1" i="1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it-IT" sz="1200" b="1" i="1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𝒑</m:t>
                              </m:r>
                            </m:e>
                            <m:sub>
                              <m:r>
                                <a:rPr lang="it-IT" sz="1200" b="1" i="1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𝒊</m:t>
                              </m:r>
                            </m:sub>
                          </m:sSub>
                          <m:d>
                            <m:dPr>
                              <m:ctrlPr>
                                <a:rPr lang="it-IT" sz="1200" b="1" i="1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dPr>
                            <m:e>
                              <m:r>
                                <a:rPr lang="it-IT" sz="1200" b="1" i="1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𝒕</m:t>
                              </m:r>
                            </m:e>
                          </m:d>
                          <m:r>
                            <a:rPr lang="it-IT" sz="1200" b="1" i="1">
                              <a:solidFill>
                                <a:srgbClr val="727272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− </m:t>
                          </m:r>
                          <m:sSub>
                            <m:sSubPr>
                              <m:ctrlPr>
                                <a:rPr lang="it-IT" sz="1200" b="1" i="1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it-IT" sz="1200" b="1" i="1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𝒑</m:t>
                              </m:r>
                            </m:e>
                            <m:sub>
                              <m:r>
                                <a:rPr lang="it-IT" sz="1200" b="1" i="1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𝒌</m:t>
                              </m:r>
                            </m:sub>
                          </m:sSub>
                          <m:d>
                            <m:dPr>
                              <m:ctrlPr>
                                <a:rPr lang="it-IT" sz="1200" b="1" i="1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dPr>
                            <m:e>
                              <m:r>
                                <a:rPr lang="it-IT" sz="1200" b="1" i="1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𝒕</m:t>
                              </m:r>
                            </m:e>
                          </m:d>
                        </m:e>
                      </m:d>
                      <m:r>
                        <a:rPr lang="it-IT" sz="1200" b="1" i="1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|</m:t>
                      </m:r>
                    </m:oMath>
                  </m:oMathPara>
                </a14:m>
                <a:endParaRPr lang="it-IT" sz="1200" b="1" i="1" dirty="0">
                  <a:solidFill>
                    <a:srgbClr val="727272"/>
                  </a:solidFill>
                  <a:latin typeface="Cambria Math" panose="02040503050406030204" pitchFamily="18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5" name="Segnaposto testo 6">
                <a:extLst>
                  <a:ext uri="{FF2B5EF4-FFF2-40B4-BE49-F238E27FC236}">
                    <a16:creationId xmlns:a16="http://schemas.microsoft.com/office/drawing/2014/main" id="{A0CFC6DE-1975-443B-00C0-0A60C59093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076" y="3906071"/>
                <a:ext cx="4589036" cy="1023194"/>
              </a:xfrm>
              <a:prstGeom prst="rect">
                <a:avLst/>
              </a:prstGeom>
              <a:blipFill>
                <a:blip r:embed="rId4"/>
                <a:stretch>
                  <a:fillRect t="-178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Immagine 8" descr="Immagine che contiene testo, linea, Diagramma, diagramma&#10;&#10;Descrizione generata automaticamente">
            <a:extLst>
              <a:ext uri="{FF2B5EF4-FFF2-40B4-BE49-F238E27FC236}">
                <a16:creationId xmlns:a16="http://schemas.microsoft.com/office/drawing/2014/main" id="{AAAA5738-03FD-F016-CC44-B8E2C60A42A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333" t="11351" r="8462" b="3282"/>
          <a:stretch/>
        </p:blipFill>
        <p:spPr>
          <a:xfrm>
            <a:off x="4485841" y="916499"/>
            <a:ext cx="4019155" cy="2917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433552"/>
      </p:ext>
    </p:extLst>
  </p:cSld>
  <p:clrMapOvr>
    <a:masterClrMapping/>
  </p:clrMapOvr>
</p:sld>
</file>

<file path=ppt/theme/theme1.xml><?xml version="1.0" encoding="utf-8"?>
<a:theme xmlns:a="http://schemas.openxmlformats.org/drawingml/2006/main" name="Template UniFI">
  <a:themeElements>
    <a:clrScheme name="UniFi">
      <a:dk1>
        <a:srgbClr val="000000"/>
      </a:dk1>
      <a:lt1>
        <a:srgbClr val="FEFFFF"/>
      </a:lt1>
      <a:dk2>
        <a:srgbClr val="000000"/>
      </a:dk2>
      <a:lt2>
        <a:srgbClr val="FFFFFF"/>
      </a:lt2>
      <a:accent1>
        <a:srgbClr val="004C7E"/>
      </a:accent1>
      <a:accent2>
        <a:srgbClr val="6D8AAF"/>
      </a:accent2>
      <a:accent3>
        <a:srgbClr val="455C79"/>
      </a:accent3>
      <a:accent4>
        <a:srgbClr val="273583"/>
      </a:accent4>
      <a:accent5>
        <a:srgbClr val="A64040"/>
      </a:accent5>
      <a:accent6>
        <a:srgbClr val="931B17"/>
      </a:accent6>
      <a:hlink>
        <a:srgbClr val="004C7E"/>
      </a:hlink>
      <a:folHlink>
        <a:srgbClr val="840103"/>
      </a:folHlink>
    </a:clrScheme>
    <a:fontScheme name="Tema di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i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p" id="{F08F80F9-2B5C-1F48-BD1C-1291D8F9AB84}" vid="{561D39FE-6784-7241-80A2-514BA69D0DD0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 UniFI</Template>
  <TotalTime>656</TotalTime>
  <Words>668</Words>
  <Application>Microsoft Office PowerPoint</Application>
  <PresentationFormat>Presentazione su schermo (16:9)</PresentationFormat>
  <Paragraphs>128</Paragraphs>
  <Slides>19</Slides>
  <Notes>2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19</vt:i4>
      </vt:variant>
    </vt:vector>
  </HeadingPairs>
  <TitlesOfParts>
    <vt:vector size="25" baseType="lpstr">
      <vt:lpstr>Arial</vt:lpstr>
      <vt:lpstr>Calibri</vt:lpstr>
      <vt:lpstr>Cambria Math</vt:lpstr>
      <vt:lpstr>Fira Sans</vt:lpstr>
      <vt:lpstr>Verdana</vt:lpstr>
      <vt:lpstr>Template UniFI</vt:lpstr>
      <vt:lpstr>Controllo di copertura dinamico per il monitoraggio cooperativo in tempo reale</vt:lpstr>
      <vt:lpstr>Controllo di copertura dinamico</vt:lpstr>
      <vt:lpstr>Presentazione standard di PowerPoint</vt:lpstr>
      <vt:lpstr>Presentazione standard di PowerPoint</vt:lpstr>
      <vt:lpstr>Algoritmi</vt:lpstr>
      <vt:lpstr>Versione 1: ascesa del gradiente</vt:lpstr>
      <vt:lpstr>Versione 2: aggiunta moto Browniano</vt:lpstr>
      <vt:lpstr>Versione 3: aggiunta di un potenziale repulsivo</vt:lpstr>
      <vt:lpstr>Presentazione standard di PowerPoint</vt:lpstr>
      <vt:lpstr>Implementazione degli algoritmi</vt:lpstr>
      <vt:lpstr>Presentazione standard di PowerPoint</vt:lpstr>
      <vt:lpstr>Simulazione con E*=2</vt:lpstr>
      <vt:lpstr>Simulazione con E*=2</vt:lpstr>
      <vt:lpstr>Simulazione con E*=2</vt:lpstr>
      <vt:lpstr>Simulazione con E*=1</vt:lpstr>
      <vt:lpstr>Simulazione con E*=1</vt:lpstr>
      <vt:lpstr>Simulazione con E*=1</vt:lpstr>
      <vt:lpstr>Conclusione &amp; Possibili sviluppi</vt:lpstr>
      <vt:lpstr>Grazie per l’attenzione !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Titolo della presentazione</dc:title>
  <dc:subject/>
  <dc:creator>Diego Brugnoni</dc:creator>
  <cp:keywords/>
  <dc:description/>
  <cp:lastModifiedBy>Ivan Necerini</cp:lastModifiedBy>
  <cp:revision>47</cp:revision>
  <dcterms:created xsi:type="dcterms:W3CDTF">2023-05-29T14:12:34Z</dcterms:created>
  <dcterms:modified xsi:type="dcterms:W3CDTF">2024-07-04T14:03:37Z</dcterms:modified>
  <cp:category/>
</cp:coreProperties>
</file>